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40"/>
  </p:notesMasterIdLst>
  <p:sldIdLst>
    <p:sldId id="256" r:id="rId2"/>
    <p:sldId id="328" r:id="rId3"/>
    <p:sldId id="387" r:id="rId4"/>
    <p:sldId id="388" r:id="rId5"/>
    <p:sldId id="329" r:id="rId6"/>
    <p:sldId id="357" r:id="rId7"/>
    <p:sldId id="311" r:id="rId8"/>
    <p:sldId id="334" r:id="rId9"/>
    <p:sldId id="331" r:id="rId10"/>
    <p:sldId id="356" r:id="rId11"/>
    <p:sldId id="380" r:id="rId12"/>
    <p:sldId id="290" r:id="rId13"/>
    <p:sldId id="375" r:id="rId14"/>
    <p:sldId id="358" r:id="rId15"/>
    <p:sldId id="359" r:id="rId16"/>
    <p:sldId id="381" r:id="rId17"/>
    <p:sldId id="335" r:id="rId18"/>
    <p:sldId id="354" r:id="rId19"/>
    <p:sldId id="361" r:id="rId20"/>
    <p:sldId id="382" r:id="rId21"/>
    <p:sldId id="362" r:id="rId22"/>
    <p:sldId id="383" r:id="rId23"/>
    <p:sldId id="384" r:id="rId24"/>
    <p:sldId id="385" r:id="rId25"/>
    <p:sldId id="336" r:id="rId26"/>
    <p:sldId id="340" r:id="rId27"/>
    <p:sldId id="386" r:id="rId28"/>
    <p:sldId id="364" r:id="rId29"/>
    <p:sldId id="366" r:id="rId30"/>
    <p:sldId id="378" r:id="rId31"/>
    <p:sldId id="365" r:id="rId32"/>
    <p:sldId id="379" r:id="rId33"/>
    <p:sldId id="376" r:id="rId34"/>
    <p:sldId id="367" r:id="rId35"/>
    <p:sldId id="368" r:id="rId36"/>
    <p:sldId id="369" r:id="rId37"/>
    <p:sldId id="343" r:id="rId38"/>
    <p:sldId id="350" r:id="rId39"/>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5" d="100"/>
          <a:sy n="95" d="100"/>
        </p:scale>
        <p:origin x="-196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cs typeface="Arial" charset="0"/>
              </a:defRPr>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Arial" charset="0"/>
              </a:defRPr>
            </a:lvl1pPr>
          </a:lstStyle>
          <a:p>
            <a:pPr>
              <a:defRPr/>
            </a:pPr>
            <a:fld id="{F3433B53-0A8A-3A44-B855-72171880A372}" type="datetimeFigureOut">
              <a:rPr lang="nl-NL"/>
              <a:pPr>
                <a:defRPr/>
              </a:pPr>
              <a:t>15-02-17</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l-NL" noProof="0" smtClean="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mn-ea"/>
                <a:cs typeface="Arial" charset="0"/>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Arial" charset="0"/>
              </a:defRPr>
            </a:lvl1pPr>
          </a:lstStyle>
          <a:p>
            <a:pPr>
              <a:defRPr/>
            </a:pPr>
            <a:fld id="{6AD9AE7C-8884-E843-9F71-27F1AF2EDAB8}" type="slidenum">
              <a:rPr lang="nl-NL"/>
              <a:pPr>
                <a:defRPr/>
              </a:pPr>
              <a:t>‹nr.›</a:t>
            </a:fld>
            <a:endParaRPr lang="nl-NL"/>
          </a:p>
        </p:txBody>
      </p:sp>
    </p:spTree>
    <p:extLst>
      <p:ext uri="{BB962C8B-B14F-4D97-AF65-F5344CB8AC3E}">
        <p14:creationId xmlns:p14="http://schemas.microsoft.com/office/powerpoint/2010/main" val="13204529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NL" dirty="0">
              <a:latin typeface="Calibri" charset="0"/>
            </a:endParaRPr>
          </a:p>
        </p:txBody>
      </p:sp>
      <p:sp>
        <p:nvSpPr>
          <p:cNvPr id="21507"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17BE93-6B1D-474C-A535-F35AD5BBE8AC}" type="slidenum">
              <a:rPr lang="nl-NL" sz="1200"/>
              <a:pPr eaLnBrk="1" hangingPunct="1"/>
              <a:t>1</a:t>
            </a:fld>
            <a:endParaRPr lang="nl-NL"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NL">
              <a:latin typeface="Calibri" charset="0"/>
            </a:endParaRPr>
          </a:p>
        </p:txBody>
      </p:sp>
      <p:sp>
        <p:nvSpPr>
          <p:cNvPr id="28675"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E6D199-2A39-3140-A6FC-C364ED806345}" type="slidenum">
              <a:rPr lang="nl-NL" sz="1200"/>
              <a:pPr eaLnBrk="1" hangingPunct="1"/>
              <a:t>7</a:t>
            </a:fld>
            <a:endParaRPr lang="nl-NL"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0"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NL">
              <a:latin typeface="Calibri" charset="0"/>
            </a:endParaRPr>
          </a:p>
        </p:txBody>
      </p:sp>
      <p:sp>
        <p:nvSpPr>
          <p:cNvPr id="32771"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E36165C-D36D-F14E-B200-2C8535218803}" type="slidenum">
              <a:rPr lang="nl-NL" sz="1200"/>
              <a:pPr eaLnBrk="1" hangingPunct="1"/>
              <a:t>12</a:t>
            </a:fld>
            <a:endParaRPr lang="nl-NL"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6"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NL">
              <a:latin typeface="Calibri" charset="0"/>
            </a:endParaRPr>
          </a:p>
        </p:txBody>
      </p:sp>
      <p:sp>
        <p:nvSpPr>
          <p:cNvPr id="36867"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E71061-EE12-CF46-AA31-6B92774415CC}" type="slidenum">
              <a:rPr lang="nl-NL" sz="1200"/>
              <a:pPr eaLnBrk="1" hangingPunct="1"/>
              <a:t>15</a:t>
            </a:fld>
            <a:endParaRPr lang="nl-NL"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NL">
              <a:latin typeface="Calibri" charset="0"/>
            </a:endParaRPr>
          </a:p>
        </p:txBody>
      </p:sp>
      <p:sp>
        <p:nvSpPr>
          <p:cNvPr id="39939"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8D9608E-E415-0141-B33B-0EE69960DB47}" type="slidenum">
              <a:rPr lang="nl-NL" sz="1200"/>
              <a:pPr eaLnBrk="1" hangingPunct="1"/>
              <a:t>17</a:t>
            </a:fld>
            <a:endParaRPr lang="nl-NL"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2413"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gd name="T0" fmla="*/ 285 w 305"/>
                    <a:gd name="T1" fmla="*/ 430 h 426"/>
                    <a:gd name="T2" fmla="*/ 309 w 305"/>
                    <a:gd name="T3" fmla="*/ 430 h 426"/>
                    <a:gd name="T4" fmla="*/ 0 w 305"/>
                    <a:gd name="T5" fmla="*/ 0 h 426"/>
                    <a:gd name="T6" fmla="*/ 0 w 305"/>
                    <a:gd name="T7" fmla="*/ 66 h 426"/>
                    <a:gd name="T8" fmla="*/ 255 w 305"/>
                    <a:gd name="T9" fmla="*/ 430 h 426"/>
                    <a:gd name="T10" fmla="*/ 285 w 305"/>
                    <a:gd name="T11" fmla="*/ 430 h 426"/>
                    <a:gd name="T12" fmla="*/ 285 w 305"/>
                    <a:gd name="T13" fmla="*/ 430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53" name="Freeform 48"/>
                <p:cNvSpPr>
                  <a:spLocks/>
                </p:cNvSpPr>
                <p:nvPr/>
              </p:nvSpPr>
              <p:spPr bwMode="hidden">
                <a:xfrm>
                  <a:off x="5410" y="558"/>
                  <a:ext cx="348" cy="487"/>
                </a:xfrm>
                <a:custGeom>
                  <a:avLst/>
                  <a:gdLst>
                    <a:gd name="T0" fmla="*/ 24 w 347"/>
                    <a:gd name="T1" fmla="*/ 490 h 486"/>
                    <a:gd name="T2" fmla="*/ 48 w 347"/>
                    <a:gd name="T3" fmla="*/ 490 h 486"/>
                    <a:gd name="T4" fmla="*/ 351 w 347"/>
                    <a:gd name="T5" fmla="*/ 72 h 486"/>
                    <a:gd name="T6" fmla="*/ 351 w 347"/>
                    <a:gd name="T7" fmla="*/ 0 h 486"/>
                    <a:gd name="T8" fmla="*/ 0 w 347"/>
                    <a:gd name="T9" fmla="*/ 490 h 486"/>
                    <a:gd name="T10" fmla="*/ 24 w 347"/>
                    <a:gd name="T11" fmla="*/ 490 h 486"/>
                    <a:gd name="T12" fmla="*/ 24 w 347"/>
                    <a:gd name="T13" fmla="*/ 490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36" name="Freeform 60"/>
              <p:cNvSpPr>
                <a:spLocks/>
              </p:cNvSpPr>
              <p:nvPr/>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37" name="Freeform 61"/>
              <p:cNvSpPr>
                <a:spLocks/>
              </p:cNvSpPr>
              <p:nvPr/>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38" name="Freeform 62"/>
              <p:cNvSpPr>
                <a:spLocks/>
              </p:cNvSpPr>
              <p:nvPr/>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40" name="Freeform 64"/>
              <p:cNvSpPr>
                <a:spLocks/>
              </p:cNvSpPr>
              <p:nvPr/>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41" name="Freeform 65"/>
              <p:cNvSpPr>
                <a:spLocks/>
              </p:cNvSpPr>
              <p:nvPr/>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42" name="Freeform 66"/>
              <p:cNvSpPr>
                <a:spLocks/>
              </p:cNvSpPr>
              <p:nvPr/>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grpSp>
      </p:grpSp>
      <p:sp>
        <p:nvSpPr>
          <p:cNvPr id="28739"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nl-NL"/>
              <a:t>Klik om het opmaakprofiel te bewerken</a:t>
            </a:r>
          </a:p>
        </p:txBody>
      </p:sp>
      <p:sp>
        <p:nvSpPr>
          <p:cNvPr id="28740"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nl-NL"/>
              <a:t>Klik om het opmaakprofiel van de modelondertitel te bewerken</a:t>
            </a:r>
          </a:p>
        </p:txBody>
      </p:sp>
      <p:sp>
        <p:nvSpPr>
          <p:cNvPr id="69" name="Rectangle 69"/>
          <p:cNvSpPr>
            <a:spLocks noGrp="1" noChangeArrowheads="1"/>
          </p:cNvSpPr>
          <p:nvPr>
            <p:ph type="dt" sz="quarter" idx="10"/>
          </p:nvPr>
        </p:nvSpPr>
        <p:spPr/>
        <p:txBody>
          <a:bodyPr/>
          <a:lstStyle>
            <a:lvl1pPr>
              <a:defRPr/>
            </a:lvl1pPr>
          </a:lstStyle>
          <a:p>
            <a:pPr>
              <a:defRPr/>
            </a:pPr>
            <a:endParaRPr lang="nl-NL"/>
          </a:p>
        </p:txBody>
      </p:sp>
      <p:sp>
        <p:nvSpPr>
          <p:cNvPr id="70" name="Rectangle 70"/>
          <p:cNvSpPr>
            <a:spLocks noGrp="1" noChangeArrowheads="1"/>
          </p:cNvSpPr>
          <p:nvPr>
            <p:ph type="ftr" sz="quarter" idx="11"/>
          </p:nvPr>
        </p:nvSpPr>
        <p:spPr/>
        <p:txBody>
          <a:bodyPr/>
          <a:lstStyle>
            <a:lvl1pPr>
              <a:defRPr/>
            </a:lvl1pPr>
          </a:lstStyle>
          <a:p>
            <a:pPr>
              <a:defRPr/>
            </a:pPr>
            <a:endParaRPr lang="nl-NL"/>
          </a:p>
        </p:txBody>
      </p:sp>
      <p:sp>
        <p:nvSpPr>
          <p:cNvPr id="71" name="Rectangle 71"/>
          <p:cNvSpPr>
            <a:spLocks noGrp="1" noChangeArrowheads="1"/>
          </p:cNvSpPr>
          <p:nvPr>
            <p:ph type="sldNum" sz="quarter" idx="12"/>
          </p:nvPr>
        </p:nvSpPr>
        <p:spPr/>
        <p:txBody>
          <a:bodyPr/>
          <a:lstStyle>
            <a:lvl1pPr>
              <a:defRPr/>
            </a:lvl1pPr>
          </a:lstStyle>
          <a:p>
            <a:pPr>
              <a:defRPr/>
            </a:pPr>
            <a:fld id="{6CC27E97-9AA4-A647-B794-3BF012CDD457}" type="slidenum">
              <a:rPr lang="nl-NL"/>
              <a:pPr>
                <a:defRPr/>
              </a:pPr>
              <a:t>‹nr.›</a:t>
            </a:fld>
            <a:endParaRPr lang="nl-NL"/>
          </a:p>
        </p:txBody>
      </p:sp>
    </p:spTree>
    <p:extLst>
      <p:ext uri="{BB962C8B-B14F-4D97-AF65-F5344CB8AC3E}">
        <p14:creationId xmlns:p14="http://schemas.microsoft.com/office/powerpoint/2010/main" val="1286246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8"/>
          <p:cNvSpPr>
            <a:spLocks noGrp="1" noChangeArrowheads="1"/>
          </p:cNvSpPr>
          <p:nvPr>
            <p:ph type="dt" sz="half" idx="10"/>
          </p:nvPr>
        </p:nvSpPr>
        <p:spPr>
          <a:ln/>
        </p:spPr>
        <p:txBody>
          <a:bodyPr/>
          <a:lstStyle>
            <a:lvl1pPr>
              <a:defRPr/>
            </a:lvl1pPr>
          </a:lstStyle>
          <a:p>
            <a:pPr>
              <a:defRPr/>
            </a:pPr>
            <a:endParaRPr lang="nl-NL"/>
          </a:p>
        </p:txBody>
      </p:sp>
      <p:sp>
        <p:nvSpPr>
          <p:cNvPr id="5" name="Rectangle 69"/>
          <p:cNvSpPr>
            <a:spLocks noGrp="1" noChangeArrowheads="1"/>
          </p:cNvSpPr>
          <p:nvPr>
            <p:ph type="ftr" sz="quarter" idx="11"/>
          </p:nvPr>
        </p:nvSpPr>
        <p:spPr>
          <a:ln/>
        </p:spPr>
        <p:txBody>
          <a:bodyPr/>
          <a:lstStyle>
            <a:lvl1pPr>
              <a:defRPr/>
            </a:lvl1pPr>
          </a:lstStyle>
          <a:p>
            <a:pPr>
              <a:defRPr/>
            </a:pPr>
            <a:endParaRPr lang="nl-NL"/>
          </a:p>
        </p:txBody>
      </p:sp>
      <p:sp>
        <p:nvSpPr>
          <p:cNvPr id="6" name="Rectangle 70"/>
          <p:cNvSpPr>
            <a:spLocks noGrp="1" noChangeArrowheads="1"/>
          </p:cNvSpPr>
          <p:nvPr>
            <p:ph type="sldNum" sz="quarter" idx="12"/>
          </p:nvPr>
        </p:nvSpPr>
        <p:spPr>
          <a:ln/>
        </p:spPr>
        <p:txBody>
          <a:bodyPr/>
          <a:lstStyle>
            <a:lvl1pPr>
              <a:defRPr/>
            </a:lvl1pPr>
          </a:lstStyle>
          <a:p>
            <a:pPr>
              <a:defRPr/>
            </a:pPr>
            <a:fld id="{D30AFAB1-55E6-7343-9467-B2405055CFEC}" type="slidenum">
              <a:rPr lang="nl-NL"/>
              <a:pPr>
                <a:defRPr/>
              </a:pPr>
              <a:t>‹nr.›</a:t>
            </a:fld>
            <a:endParaRPr lang="nl-NL"/>
          </a:p>
        </p:txBody>
      </p:sp>
    </p:spTree>
    <p:extLst>
      <p:ext uri="{BB962C8B-B14F-4D97-AF65-F5344CB8AC3E}">
        <p14:creationId xmlns:p14="http://schemas.microsoft.com/office/powerpoint/2010/main" val="2808541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68"/>
          <p:cNvSpPr>
            <a:spLocks noGrp="1" noChangeArrowheads="1"/>
          </p:cNvSpPr>
          <p:nvPr>
            <p:ph type="dt" sz="half" idx="10"/>
          </p:nvPr>
        </p:nvSpPr>
        <p:spPr>
          <a:ln/>
        </p:spPr>
        <p:txBody>
          <a:bodyPr/>
          <a:lstStyle>
            <a:lvl1pPr>
              <a:defRPr/>
            </a:lvl1pPr>
          </a:lstStyle>
          <a:p>
            <a:pPr>
              <a:defRPr/>
            </a:pPr>
            <a:endParaRPr lang="nl-NL"/>
          </a:p>
        </p:txBody>
      </p:sp>
      <p:sp>
        <p:nvSpPr>
          <p:cNvPr id="5" name="Rectangle 69"/>
          <p:cNvSpPr>
            <a:spLocks noGrp="1" noChangeArrowheads="1"/>
          </p:cNvSpPr>
          <p:nvPr>
            <p:ph type="ftr" sz="quarter" idx="11"/>
          </p:nvPr>
        </p:nvSpPr>
        <p:spPr>
          <a:ln/>
        </p:spPr>
        <p:txBody>
          <a:bodyPr/>
          <a:lstStyle>
            <a:lvl1pPr>
              <a:defRPr/>
            </a:lvl1pPr>
          </a:lstStyle>
          <a:p>
            <a:pPr>
              <a:defRPr/>
            </a:pPr>
            <a:endParaRPr lang="nl-NL"/>
          </a:p>
        </p:txBody>
      </p:sp>
      <p:sp>
        <p:nvSpPr>
          <p:cNvPr id="6" name="Rectangle 70"/>
          <p:cNvSpPr>
            <a:spLocks noGrp="1" noChangeArrowheads="1"/>
          </p:cNvSpPr>
          <p:nvPr>
            <p:ph type="sldNum" sz="quarter" idx="12"/>
          </p:nvPr>
        </p:nvSpPr>
        <p:spPr>
          <a:ln/>
        </p:spPr>
        <p:txBody>
          <a:bodyPr/>
          <a:lstStyle>
            <a:lvl1pPr>
              <a:defRPr/>
            </a:lvl1pPr>
          </a:lstStyle>
          <a:p>
            <a:pPr>
              <a:defRPr/>
            </a:pPr>
            <a:fld id="{45B46E71-78FC-4044-A12A-FD4BB35D0645}" type="slidenum">
              <a:rPr lang="nl-NL"/>
              <a:pPr>
                <a:defRPr/>
              </a:pPr>
              <a:t>‹nr.›</a:t>
            </a:fld>
            <a:endParaRPr lang="nl-NL"/>
          </a:p>
        </p:txBody>
      </p:sp>
    </p:spTree>
    <p:extLst>
      <p:ext uri="{BB962C8B-B14F-4D97-AF65-F5344CB8AC3E}">
        <p14:creationId xmlns:p14="http://schemas.microsoft.com/office/powerpoint/2010/main" val="3874006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9D96FF5D-A27F-D84F-B6C9-352E450D8627}" type="slidenum">
              <a:rPr lang="nl-NL"/>
              <a:pPr>
                <a:defRPr/>
              </a:pPr>
              <a:t>‹nr.›</a:t>
            </a:fld>
            <a:endParaRPr lang="nl-NL"/>
          </a:p>
        </p:txBody>
      </p:sp>
    </p:spTree>
    <p:extLst>
      <p:ext uri="{BB962C8B-B14F-4D97-AF65-F5344CB8AC3E}">
        <p14:creationId xmlns:p14="http://schemas.microsoft.com/office/powerpoint/2010/main" val="2988688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68"/>
          <p:cNvSpPr>
            <a:spLocks noGrp="1" noChangeArrowheads="1"/>
          </p:cNvSpPr>
          <p:nvPr>
            <p:ph type="dt" sz="half" idx="10"/>
          </p:nvPr>
        </p:nvSpPr>
        <p:spPr>
          <a:ln/>
        </p:spPr>
        <p:txBody>
          <a:bodyPr/>
          <a:lstStyle>
            <a:lvl1pPr>
              <a:defRPr/>
            </a:lvl1pPr>
          </a:lstStyle>
          <a:p>
            <a:pPr>
              <a:defRPr/>
            </a:pPr>
            <a:endParaRPr lang="nl-NL"/>
          </a:p>
        </p:txBody>
      </p:sp>
      <p:sp>
        <p:nvSpPr>
          <p:cNvPr id="8" name="Rectangle 69"/>
          <p:cNvSpPr>
            <a:spLocks noGrp="1" noChangeArrowheads="1"/>
          </p:cNvSpPr>
          <p:nvPr>
            <p:ph type="ftr" sz="quarter" idx="11"/>
          </p:nvPr>
        </p:nvSpPr>
        <p:spPr>
          <a:ln/>
        </p:spPr>
        <p:txBody>
          <a:bodyPr/>
          <a:lstStyle>
            <a:lvl1pPr>
              <a:defRPr/>
            </a:lvl1pPr>
          </a:lstStyle>
          <a:p>
            <a:pPr>
              <a:defRPr/>
            </a:pPr>
            <a:endParaRPr lang="nl-NL"/>
          </a:p>
        </p:txBody>
      </p:sp>
      <p:sp>
        <p:nvSpPr>
          <p:cNvPr id="9" name="Rectangle 70"/>
          <p:cNvSpPr>
            <a:spLocks noGrp="1" noChangeArrowheads="1"/>
          </p:cNvSpPr>
          <p:nvPr>
            <p:ph type="sldNum" sz="quarter" idx="12"/>
          </p:nvPr>
        </p:nvSpPr>
        <p:spPr>
          <a:ln/>
        </p:spPr>
        <p:txBody>
          <a:bodyPr/>
          <a:lstStyle>
            <a:lvl1pPr>
              <a:defRPr/>
            </a:lvl1pPr>
          </a:lstStyle>
          <a:p>
            <a:pPr>
              <a:defRPr/>
            </a:pPr>
            <a:fld id="{31D43A8F-F0E3-454B-91E3-CEE80B93A43C}" type="slidenum">
              <a:rPr lang="nl-NL"/>
              <a:pPr>
                <a:defRPr/>
              </a:pPr>
              <a:t>‹nr.›</a:t>
            </a:fld>
            <a:endParaRPr lang="nl-NL"/>
          </a:p>
        </p:txBody>
      </p:sp>
    </p:spTree>
    <p:extLst>
      <p:ext uri="{BB962C8B-B14F-4D97-AF65-F5344CB8AC3E}">
        <p14:creationId xmlns:p14="http://schemas.microsoft.com/office/powerpoint/2010/main" val="312794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68"/>
          <p:cNvSpPr>
            <a:spLocks noGrp="1" noChangeArrowheads="1"/>
          </p:cNvSpPr>
          <p:nvPr>
            <p:ph type="dt" sz="half" idx="10"/>
          </p:nvPr>
        </p:nvSpPr>
        <p:spPr>
          <a:ln/>
        </p:spPr>
        <p:txBody>
          <a:bodyPr/>
          <a:lstStyle>
            <a:lvl1pPr>
              <a:defRPr/>
            </a:lvl1pPr>
          </a:lstStyle>
          <a:p>
            <a:pPr>
              <a:defRPr/>
            </a:pPr>
            <a:endParaRPr lang="nl-NL"/>
          </a:p>
        </p:txBody>
      </p:sp>
      <p:sp>
        <p:nvSpPr>
          <p:cNvPr id="4" name="Rectangle 69"/>
          <p:cNvSpPr>
            <a:spLocks noGrp="1" noChangeArrowheads="1"/>
          </p:cNvSpPr>
          <p:nvPr>
            <p:ph type="ftr" sz="quarter" idx="11"/>
          </p:nvPr>
        </p:nvSpPr>
        <p:spPr>
          <a:ln/>
        </p:spPr>
        <p:txBody>
          <a:bodyPr/>
          <a:lstStyle>
            <a:lvl1pPr>
              <a:defRPr/>
            </a:lvl1pPr>
          </a:lstStyle>
          <a:p>
            <a:pPr>
              <a:defRPr/>
            </a:pPr>
            <a:endParaRPr lang="nl-NL"/>
          </a:p>
        </p:txBody>
      </p:sp>
      <p:sp>
        <p:nvSpPr>
          <p:cNvPr id="5" name="Rectangle 70"/>
          <p:cNvSpPr>
            <a:spLocks noGrp="1" noChangeArrowheads="1"/>
          </p:cNvSpPr>
          <p:nvPr>
            <p:ph type="sldNum" sz="quarter" idx="12"/>
          </p:nvPr>
        </p:nvSpPr>
        <p:spPr>
          <a:ln/>
        </p:spPr>
        <p:txBody>
          <a:bodyPr/>
          <a:lstStyle>
            <a:lvl1pPr>
              <a:defRPr/>
            </a:lvl1pPr>
          </a:lstStyle>
          <a:p>
            <a:pPr>
              <a:defRPr/>
            </a:pPr>
            <a:fld id="{532182AC-FB39-1F4F-823F-81C21B20DCEE}" type="slidenum">
              <a:rPr lang="nl-NL"/>
              <a:pPr>
                <a:defRPr/>
              </a:pPr>
              <a:t>‹nr.›</a:t>
            </a:fld>
            <a:endParaRPr lang="nl-NL"/>
          </a:p>
        </p:txBody>
      </p:sp>
    </p:spTree>
    <p:extLst>
      <p:ext uri="{BB962C8B-B14F-4D97-AF65-F5344CB8AC3E}">
        <p14:creationId xmlns:p14="http://schemas.microsoft.com/office/powerpoint/2010/main" val="2269453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ln/>
        </p:spPr>
        <p:txBody>
          <a:bodyPr/>
          <a:lstStyle>
            <a:lvl1pPr>
              <a:defRPr/>
            </a:lvl1pPr>
          </a:lstStyle>
          <a:p>
            <a:pPr>
              <a:defRPr/>
            </a:pPr>
            <a:endParaRPr lang="nl-NL"/>
          </a:p>
        </p:txBody>
      </p:sp>
      <p:sp>
        <p:nvSpPr>
          <p:cNvPr id="3" name="Rectangle 69"/>
          <p:cNvSpPr>
            <a:spLocks noGrp="1" noChangeArrowheads="1"/>
          </p:cNvSpPr>
          <p:nvPr>
            <p:ph type="ftr" sz="quarter" idx="11"/>
          </p:nvPr>
        </p:nvSpPr>
        <p:spPr>
          <a:ln/>
        </p:spPr>
        <p:txBody>
          <a:bodyPr/>
          <a:lstStyle>
            <a:lvl1pPr>
              <a:defRPr/>
            </a:lvl1pPr>
          </a:lstStyle>
          <a:p>
            <a:pPr>
              <a:defRPr/>
            </a:pPr>
            <a:endParaRPr lang="nl-NL"/>
          </a:p>
        </p:txBody>
      </p:sp>
      <p:sp>
        <p:nvSpPr>
          <p:cNvPr id="4" name="Rectangle 70"/>
          <p:cNvSpPr>
            <a:spLocks noGrp="1" noChangeArrowheads="1"/>
          </p:cNvSpPr>
          <p:nvPr>
            <p:ph type="sldNum" sz="quarter" idx="12"/>
          </p:nvPr>
        </p:nvSpPr>
        <p:spPr>
          <a:ln/>
        </p:spPr>
        <p:txBody>
          <a:bodyPr/>
          <a:lstStyle>
            <a:lvl1pPr>
              <a:defRPr/>
            </a:lvl1pPr>
          </a:lstStyle>
          <a:p>
            <a:pPr>
              <a:defRPr/>
            </a:pPr>
            <a:fld id="{1212554A-EDDE-1A4C-982A-72300DBD2DC4}" type="slidenum">
              <a:rPr lang="nl-NL"/>
              <a:pPr>
                <a:defRPr/>
              </a:pPr>
              <a:t>‹nr.›</a:t>
            </a:fld>
            <a:endParaRPr lang="nl-NL"/>
          </a:p>
        </p:txBody>
      </p:sp>
    </p:spTree>
    <p:extLst>
      <p:ext uri="{BB962C8B-B14F-4D97-AF65-F5344CB8AC3E}">
        <p14:creationId xmlns:p14="http://schemas.microsoft.com/office/powerpoint/2010/main" val="3485076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9B460F63-F22F-A844-929F-6E75B174BC56}" type="slidenum">
              <a:rPr lang="nl-NL"/>
              <a:pPr>
                <a:defRPr/>
              </a:pPr>
              <a:t>‹nr.›</a:t>
            </a:fld>
            <a:endParaRPr lang="nl-NL"/>
          </a:p>
        </p:txBody>
      </p:sp>
    </p:spTree>
    <p:extLst>
      <p:ext uri="{BB962C8B-B14F-4D97-AF65-F5344CB8AC3E}">
        <p14:creationId xmlns:p14="http://schemas.microsoft.com/office/powerpoint/2010/main" val="3414025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6B79B868-B22E-934B-AA4E-5D73A687CECD}" type="slidenum">
              <a:rPr lang="nl-NL"/>
              <a:pPr>
                <a:defRPr/>
              </a:pPr>
              <a:t>‹nr.›</a:t>
            </a:fld>
            <a:endParaRPr lang="nl-NL"/>
          </a:p>
        </p:txBody>
      </p:sp>
    </p:spTree>
    <p:extLst>
      <p:ext uri="{BB962C8B-B14F-4D97-AF65-F5344CB8AC3E}">
        <p14:creationId xmlns:p14="http://schemas.microsoft.com/office/powerpoint/2010/main" val="227906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8"/>
          <p:cNvSpPr>
            <a:spLocks noGrp="1" noChangeArrowheads="1"/>
          </p:cNvSpPr>
          <p:nvPr>
            <p:ph type="dt" sz="half" idx="10"/>
          </p:nvPr>
        </p:nvSpPr>
        <p:spPr>
          <a:ln/>
        </p:spPr>
        <p:txBody>
          <a:bodyPr/>
          <a:lstStyle>
            <a:lvl1pPr>
              <a:defRPr/>
            </a:lvl1pPr>
          </a:lstStyle>
          <a:p>
            <a:pPr>
              <a:defRPr/>
            </a:pPr>
            <a:endParaRPr lang="nl-NL"/>
          </a:p>
        </p:txBody>
      </p:sp>
      <p:sp>
        <p:nvSpPr>
          <p:cNvPr id="5" name="Rectangle 69"/>
          <p:cNvSpPr>
            <a:spLocks noGrp="1" noChangeArrowheads="1"/>
          </p:cNvSpPr>
          <p:nvPr>
            <p:ph type="ftr" sz="quarter" idx="11"/>
          </p:nvPr>
        </p:nvSpPr>
        <p:spPr>
          <a:ln/>
        </p:spPr>
        <p:txBody>
          <a:bodyPr/>
          <a:lstStyle>
            <a:lvl1pPr>
              <a:defRPr/>
            </a:lvl1pPr>
          </a:lstStyle>
          <a:p>
            <a:pPr>
              <a:defRPr/>
            </a:pPr>
            <a:endParaRPr lang="nl-NL"/>
          </a:p>
        </p:txBody>
      </p:sp>
      <p:sp>
        <p:nvSpPr>
          <p:cNvPr id="6" name="Rectangle 70"/>
          <p:cNvSpPr>
            <a:spLocks noGrp="1" noChangeArrowheads="1"/>
          </p:cNvSpPr>
          <p:nvPr>
            <p:ph type="sldNum" sz="quarter" idx="12"/>
          </p:nvPr>
        </p:nvSpPr>
        <p:spPr>
          <a:ln/>
        </p:spPr>
        <p:txBody>
          <a:bodyPr/>
          <a:lstStyle>
            <a:lvl1pPr>
              <a:defRPr/>
            </a:lvl1pPr>
          </a:lstStyle>
          <a:p>
            <a:pPr>
              <a:defRPr/>
            </a:pPr>
            <a:fld id="{63DC209E-F425-0249-B5DF-9227CD65BC23}" type="slidenum">
              <a:rPr lang="nl-NL"/>
              <a:pPr>
                <a:defRPr/>
              </a:pPr>
              <a:t>‹nr.›</a:t>
            </a:fld>
            <a:endParaRPr lang="nl-NL"/>
          </a:p>
        </p:txBody>
      </p:sp>
    </p:spTree>
    <p:extLst>
      <p:ext uri="{BB962C8B-B14F-4D97-AF65-F5344CB8AC3E}">
        <p14:creationId xmlns:p14="http://schemas.microsoft.com/office/powerpoint/2010/main" val="299690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6225" y="273050"/>
            <a:ext cx="2055813" cy="582295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5613" y="273050"/>
            <a:ext cx="6018212" cy="582295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8"/>
          <p:cNvSpPr>
            <a:spLocks noGrp="1" noChangeArrowheads="1"/>
          </p:cNvSpPr>
          <p:nvPr>
            <p:ph type="dt" sz="half" idx="10"/>
          </p:nvPr>
        </p:nvSpPr>
        <p:spPr>
          <a:ln/>
        </p:spPr>
        <p:txBody>
          <a:bodyPr/>
          <a:lstStyle>
            <a:lvl1pPr>
              <a:defRPr/>
            </a:lvl1pPr>
          </a:lstStyle>
          <a:p>
            <a:pPr>
              <a:defRPr/>
            </a:pPr>
            <a:endParaRPr lang="nl-NL"/>
          </a:p>
        </p:txBody>
      </p:sp>
      <p:sp>
        <p:nvSpPr>
          <p:cNvPr id="5" name="Rectangle 69"/>
          <p:cNvSpPr>
            <a:spLocks noGrp="1" noChangeArrowheads="1"/>
          </p:cNvSpPr>
          <p:nvPr>
            <p:ph type="ftr" sz="quarter" idx="11"/>
          </p:nvPr>
        </p:nvSpPr>
        <p:spPr>
          <a:ln/>
        </p:spPr>
        <p:txBody>
          <a:bodyPr/>
          <a:lstStyle>
            <a:lvl1pPr>
              <a:defRPr/>
            </a:lvl1pPr>
          </a:lstStyle>
          <a:p>
            <a:pPr>
              <a:defRPr/>
            </a:pPr>
            <a:endParaRPr lang="nl-NL"/>
          </a:p>
        </p:txBody>
      </p:sp>
      <p:sp>
        <p:nvSpPr>
          <p:cNvPr id="6" name="Rectangle 70"/>
          <p:cNvSpPr>
            <a:spLocks noGrp="1" noChangeArrowheads="1"/>
          </p:cNvSpPr>
          <p:nvPr>
            <p:ph type="sldNum" sz="quarter" idx="12"/>
          </p:nvPr>
        </p:nvSpPr>
        <p:spPr>
          <a:ln/>
        </p:spPr>
        <p:txBody>
          <a:bodyPr/>
          <a:lstStyle>
            <a:lvl1pPr>
              <a:defRPr/>
            </a:lvl1pPr>
          </a:lstStyle>
          <a:p>
            <a:pPr>
              <a:defRPr/>
            </a:pPr>
            <a:fld id="{E45739E4-980D-C54F-8B28-57D794B78440}" type="slidenum">
              <a:rPr lang="nl-NL"/>
              <a:pPr>
                <a:defRPr/>
              </a:pPr>
              <a:t>‹nr.›</a:t>
            </a:fld>
            <a:endParaRPr lang="nl-NL"/>
          </a:p>
        </p:txBody>
      </p:sp>
    </p:spTree>
    <p:extLst>
      <p:ext uri="{BB962C8B-B14F-4D97-AF65-F5344CB8AC3E}">
        <p14:creationId xmlns:p14="http://schemas.microsoft.com/office/powerpoint/2010/main" val="1976710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455613" y="273050"/>
            <a:ext cx="8226425" cy="1143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5613" y="1598613"/>
            <a:ext cx="4037012" cy="449738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5025" y="1598613"/>
            <a:ext cx="4037013" cy="449738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9F0EC7B0-AA64-224E-B3D9-05967401DEEB}" type="slidenum">
              <a:rPr lang="nl-NL"/>
              <a:pPr>
                <a:defRPr/>
              </a:pPr>
              <a:t>‹nr.›</a:t>
            </a:fld>
            <a:endParaRPr lang="nl-NL"/>
          </a:p>
        </p:txBody>
      </p:sp>
    </p:spTree>
    <p:extLst>
      <p:ext uri="{BB962C8B-B14F-4D97-AF65-F5344CB8AC3E}">
        <p14:creationId xmlns:p14="http://schemas.microsoft.com/office/powerpoint/2010/main" val="3782146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455613" y="273050"/>
            <a:ext cx="8226425" cy="58229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3" name="Rectangle 68"/>
          <p:cNvSpPr>
            <a:spLocks noGrp="1" noChangeArrowheads="1"/>
          </p:cNvSpPr>
          <p:nvPr>
            <p:ph type="dt" sz="half" idx="10"/>
          </p:nvPr>
        </p:nvSpPr>
        <p:spPr>
          <a:ln/>
        </p:spPr>
        <p:txBody>
          <a:bodyPr/>
          <a:lstStyle>
            <a:lvl1pPr>
              <a:defRPr/>
            </a:lvl1pPr>
          </a:lstStyle>
          <a:p>
            <a:pPr>
              <a:defRPr/>
            </a:pPr>
            <a:endParaRPr lang="nl-NL"/>
          </a:p>
        </p:txBody>
      </p:sp>
      <p:sp>
        <p:nvSpPr>
          <p:cNvPr id="4" name="Rectangle 69"/>
          <p:cNvSpPr>
            <a:spLocks noGrp="1" noChangeArrowheads="1"/>
          </p:cNvSpPr>
          <p:nvPr>
            <p:ph type="ftr" sz="quarter" idx="11"/>
          </p:nvPr>
        </p:nvSpPr>
        <p:spPr>
          <a:ln/>
        </p:spPr>
        <p:txBody>
          <a:bodyPr/>
          <a:lstStyle>
            <a:lvl1pPr>
              <a:defRPr/>
            </a:lvl1pPr>
          </a:lstStyle>
          <a:p>
            <a:pPr>
              <a:defRPr/>
            </a:pPr>
            <a:endParaRPr lang="nl-NL"/>
          </a:p>
        </p:txBody>
      </p:sp>
      <p:sp>
        <p:nvSpPr>
          <p:cNvPr id="5" name="Rectangle 70"/>
          <p:cNvSpPr>
            <a:spLocks noGrp="1" noChangeArrowheads="1"/>
          </p:cNvSpPr>
          <p:nvPr>
            <p:ph type="sldNum" sz="quarter" idx="12"/>
          </p:nvPr>
        </p:nvSpPr>
        <p:spPr>
          <a:ln/>
        </p:spPr>
        <p:txBody>
          <a:bodyPr/>
          <a:lstStyle>
            <a:lvl1pPr>
              <a:defRPr/>
            </a:lvl1pPr>
          </a:lstStyle>
          <a:p>
            <a:pPr>
              <a:defRPr/>
            </a:pPr>
            <a:fld id="{E5121B52-19F2-DD4F-A2BB-5CEB6A57DE35}" type="slidenum">
              <a:rPr lang="nl-NL"/>
              <a:pPr>
                <a:defRPr/>
              </a:pPr>
              <a:t>‹nr.›</a:t>
            </a:fld>
            <a:endParaRPr lang="nl-NL"/>
          </a:p>
        </p:txBody>
      </p:sp>
    </p:spTree>
    <p:extLst>
      <p:ext uri="{BB962C8B-B14F-4D97-AF65-F5344CB8AC3E}">
        <p14:creationId xmlns:p14="http://schemas.microsoft.com/office/powerpoint/2010/main" val="3131929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455613" y="273050"/>
            <a:ext cx="8226425" cy="1143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5613" y="1598613"/>
            <a:ext cx="4037012" cy="449738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45025" y="1598613"/>
            <a:ext cx="4037013" cy="4497387"/>
          </a:xfrm>
        </p:spPr>
        <p:txBody>
          <a:bodyPr/>
          <a:lstStyle/>
          <a:p>
            <a:pPr lvl="0"/>
            <a:endParaRPr lang="nl-NL" noProof="0" smtClean="0"/>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98BA7B84-5028-9C41-BD78-3C6CFB307121}" type="slidenum">
              <a:rPr lang="nl-NL"/>
              <a:pPr>
                <a:defRPr/>
              </a:pPr>
              <a:t>‹nr.›</a:t>
            </a:fld>
            <a:endParaRPr lang="nl-NL"/>
          </a:p>
        </p:txBody>
      </p:sp>
    </p:spTree>
    <p:extLst>
      <p:ext uri="{BB962C8B-B14F-4D97-AF65-F5344CB8AC3E}">
        <p14:creationId xmlns:p14="http://schemas.microsoft.com/office/powerpoint/2010/main" val="3562868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Titel, inhoud en tekst">
    <p:spTree>
      <p:nvGrpSpPr>
        <p:cNvPr id="1" name=""/>
        <p:cNvGrpSpPr/>
        <p:nvPr/>
      </p:nvGrpSpPr>
      <p:grpSpPr>
        <a:xfrm>
          <a:off x="0" y="0"/>
          <a:ext cx="0" cy="0"/>
          <a:chOff x="0" y="0"/>
          <a:chExt cx="0" cy="0"/>
        </a:xfrm>
      </p:grpSpPr>
      <p:sp>
        <p:nvSpPr>
          <p:cNvPr id="2" name="Titel 1"/>
          <p:cNvSpPr>
            <a:spLocks noGrp="1"/>
          </p:cNvSpPr>
          <p:nvPr>
            <p:ph type="title"/>
          </p:nvPr>
        </p:nvSpPr>
        <p:spPr>
          <a:xfrm>
            <a:off x="455613" y="273050"/>
            <a:ext cx="8226425" cy="1143000"/>
          </a:xfr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5613" y="1598613"/>
            <a:ext cx="4037012" cy="449738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645025" y="1598613"/>
            <a:ext cx="4037013" cy="449738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8D1D1861-9AE3-9C4B-AEB8-391D36309696}" type="slidenum">
              <a:rPr lang="nl-NL"/>
              <a:pPr>
                <a:defRPr/>
              </a:pPr>
              <a:t>‹nr.›</a:t>
            </a:fld>
            <a:endParaRPr lang="nl-NL"/>
          </a:p>
        </p:txBody>
      </p:sp>
    </p:spTree>
    <p:extLst>
      <p:ext uri="{BB962C8B-B14F-4D97-AF65-F5344CB8AC3E}">
        <p14:creationId xmlns:p14="http://schemas.microsoft.com/office/powerpoint/2010/main" val="253042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reserve="1">
  <p:cSld name="Titel en object boven tekst">
    <p:spTree>
      <p:nvGrpSpPr>
        <p:cNvPr id="1" name=""/>
        <p:cNvGrpSpPr/>
        <p:nvPr/>
      </p:nvGrpSpPr>
      <p:grpSpPr>
        <a:xfrm>
          <a:off x="0" y="0"/>
          <a:ext cx="0" cy="0"/>
          <a:chOff x="0" y="0"/>
          <a:chExt cx="0" cy="0"/>
        </a:xfrm>
      </p:grpSpPr>
      <p:sp>
        <p:nvSpPr>
          <p:cNvPr id="2" name="Titel 1"/>
          <p:cNvSpPr>
            <a:spLocks noGrp="1"/>
          </p:cNvSpPr>
          <p:nvPr>
            <p:ph type="title"/>
          </p:nvPr>
        </p:nvSpPr>
        <p:spPr>
          <a:xfrm>
            <a:off x="455613" y="273050"/>
            <a:ext cx="8226425" cy="1143000"/>
          </a:xfr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5613" y="1598613"/>
            <a:ext cx="8226425" cy="21717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5613" y="3922713"/>
            <a:ext cx="8226425" cy="217328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663836DB-3F78-6840-84AD-AB2365F3B22C}" type="slidenum">
              <a:rPr lang="nl-NL"/>
              <a:pPr>
                <a:defRPr/>
              </a:pPr>
              <a:t>‹nr.›</a:t>
            </a:fld>
            <a:endParaRPr lang="nl-NL"/>
          </a:p>
        </p:txBody>
      </p:sp>
    </p:spTree>
    <p:extLst>
      <p:ext uri="{BB962C8B-B14F-4D97-AF65-F5344CB8AC3E}">
        <p14:creationId xmlns:p14="http://schemas.microsoft.com/office/powerpoint/2010/main" val="429930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reserve="1">
  <p:cSld name="Titel en tekst boven object">
    <p:spTree>
      <p:nvGrpSpPr>
        <p:cNvPr id="1" name=""/>
        <p:cNvGrpSpPr/>
        <p:nvPr/>
      </p:nvGrpSpPr>
      <p:grpSpPr>
        <a:xfrm>
          <a:off x="0" y="0"/>
          <a:ext cx="0" cy="0"/>
          <a:chOff x="0" y="0"/>
          <a:chExt cx="0" cy="0"/>
        </a:xfrm>
      </p:grpSpPr>
      <p:sp>
        <p:nvSpPr>
          <p:cNvPr id="2" name="Titel 1"/>
          <p:cNvSpPr>
            <a:spLocks noGrp="1"/>
          </p:cNvSpPr>
          <p:nvPr>
            <p:ph type="title"/>
          </p:nvPr>
        </p:nvSpPr>
        <p:spPr>
          <a:xfrm>
            <a:off x="455613" y="273050"/>
            <a:ext cx="8226425" cy="1143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5613" y="1598613"/>
            <a:ext cx="8226425" cy="21717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5613" y="3922713"/>
            <a:ext cx="8226425" cy="217328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8"/>
          <p:cNvSpPr>
            <a:spLocks noGrp="1" noChangeArrowheads="1"/>
          </p:cNvSpPr>
          <p:nvPr>
            <p:ph type="dt" sz="half" idx="10"/>
          </p:nvPr>
        </p:nvSpPr>
        <p:spPr>
          <a:ln/>
        </p:spPr>
        <p:txBody>
          <a:bodyPr/>
          <a:lstStyle>
            <a:lvl1pPr>
              <a:defRPr/>
            </a:lvl1pPr>
          </a:lstStyle>
          <a:p>
            <a:pPr>
              <a:defRPr/>
            </a:pPr>
            <a:endParaRPr lang="nl-NL"/>
          </a:p>
        </p:txBody>
      </p:sp>
      <p:sp>
        <p:nvSpPr>
          <p:cNvPr id="6" name="Rectangle 69"/>
          <p:cNvSpPr>
            <a:spLocks noGrp="1" noChangeArrowheads="1"/>
          </p:cNvSpPr>
          <p:nvPr>
            <p:ph type="ftr" sz="quarter" idx="11"/>
          </p:nvPr>
        </p:nvSpPr>
        <p:spPr>
          <a:ln/>
        </p:spPr>
        <p:txBody>
          <a:bodyPr/>
          <a:lstStyle>
            <a:lvl1pPr>
              <a:defRPr/>
            </a:lvl1pPr>
          </a:lstStyle>
          <a:p>
            <a:pPr>
              <a:defRPr/>
            </a:pPr>
            <a:endParaRPr lang="nl-NL"/>
          </a:p>
        </p:txBody>
      </p:sp>
      <p:sp>
        <p:nvSpPr>
          <p:cNvPr id="7" name="Rectangle 70"/>
          <p:cNvSpPr>
            <a:spLocks noGrp="1" noChangeArrowheads="1"/>
          </p:cNvSpPr>
          <p:nvPr>
            <p:ph type="sldNum" sz="quarter" idx="12"/>
          </p:nvPr>
        </p:nvSpPr>
        <p:spPr>
          <a:ln/>
        </p:spPr>
        <p:txBody>
          <a:bodyPr/>
          <a:lstStyle>
            <a:lvl1pPr>
              <a:defRPr/>
            </a:lvl1pPr>
          </a:lstStyle>
          <a:p>
            <a:pPr>
              <a:defRPr/>
            </a:pPr>
            <a:fld id="{34E4EEC1-A5FA-F149-A0BC-1558BEF88B7F}" type="slidenum">
              <a:rPr lang="nl-NL"/>
              <a:pPr>
                <a:defRPr/>
              </a:pPr>
              <a:t>‹nr.›</a:t>
            </a:fld>
            <a:endParaRPr lang="nl-NL"/>
          </a:p>
        </p:txBody>
      </p:sp>
    </p:spTree>
    <p:extLst>
      <p:ext uri="{BB962C8B-B14F-4D97-AF65-F5344CB8AC3E}">
        <p14:creationId xmlns:p14="http://schemas.microsoft.com/office/powerpoint/2010/main" val="26140106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2413" cy="6856413"/>
            <a:chOff x="0" y="0"/>
            <a:chExt cx="5759" cy="4319"/>
          </a:xfrm>
        </p:grpSpPr>
        <p:sp>
          <p:nvSpPr>
            <p:cNvPr id="27651"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grpSp>
          <p:nvGrpSpPr>
            <p:cNvPr id="1033" name="Group 4"/>
            <p:cNvGrpSpPr>
              <a:grpSpLocks/>
            </p:cNvGrpSpPr>
            <p:nvPr userDrawn="1"/>
          </p:nvGrpSpPr>
          <p:grpSpPr bwMode="auto">
            <a:xfrm>
              <a:off x="0" y="0"/>
              <a:ext cx="5759" cy="4319"/>
              <a:chOff x="0" y="0"/>
              <a:chExt cx="5759" cy="4319"/>
            </a:xfrm>
          </p:grpSpPr>
          <p:sp>
            <p:nvSpPr>
              <p:cNvPr id="27653"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54"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55"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56"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57"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58"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59"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0"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1"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2"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3"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4"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5"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6"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7"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8"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69"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0"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1"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2"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3"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4"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5"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6"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77"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grpSp>
            <p:nvGrpSpPr>
              <p:cNvPr id="1059" name="Group 30"/>
              <p:cNvGrpSpPr>
                <a:grpSpLocks/>
              </p:cNvGrpSpPr>
              <p:nvPr userDrawn="1"/>
            </p:nvGrpSpPr>
            <p:grpSpPr bwMode="auto">
              <a:xfrm>
                <a:off x="0" y="0"/>
                <a:ext cx="5758" cy="1045"/>
                <a:chOff x="0" y="0"/>
                <a:chExt cx="5758" cy="1045"/>
              </a:xfrm>
            </p:grpSpPr>
            <p:sp>
              <p:nvSpPr>
                <p:cNvPr id="27679"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0"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1"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2"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3"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4"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5"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6"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7"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8"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89"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90"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91"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92"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sp>
              <p:nvSpPr>
                <p:cNvPr id="27693"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nl-NL">
                    <a:ea typeface="+mn-ea"/>
                    <a:cs typeface="Arial" charset="0"/>
                  </a:endParaRPr>
                </a:p>
              </p:txBody>
            </p:sp>
          </p:grpSp>
          <p:grpSp>
            <p:nvGrpSpPr>
              <p:cNvPr id="1060" name="Group 46"/>
              <p:cNvGrpSpPr>
                <a:grpSpLocks/>
              </p:cNvGrpSpPr>
              <p:nvPr userDrawn="1"/>
            </p:nvGrpSpPr>
            <p:grpSpPr bwMode="auto">
              <a:xfrm>
                <a:off x="0" y="558"/>
                <a:ext cx="5758" cy="487"/>
                <a:chOff x="0" y="558"/>
                <a:chExt cx="5758" cy="487"/>
              </a:xfrm>
            </p:grpSpPr>
            <p:sp>
              <p:nvSpPr>
                <p:cNvPr id="1079" name="Freeform 47"/>
                <p:cNvSpPr>
                  <a:spLocks/>
                </p:cNvSpPr>
                <p:nvPr/>
              </p:nvSpPr>
              <p:spPr bwMode="hidden">
                <a:xfrm>
                  <a:off x="0" y="618"/>
                  <a:ext cx="306" cy="427"/>
                </a:xfrm>
                <a:custGeom>
                  <a:avLst/>
                  <a:gdLst>
                    <a:gd name="T0" fmla="*/ 285 w 305"/>
                    <a:gd name="T1" fmla="*/ 430 h 426"/>
                    <a:gd name="T2" fmla="*/ 309 w 305"/>
                    <a:gd name="T3" fmla="*/ 430 h 426"/>
                    <a:gd name="T4" fmla="*/ 0 w 305"/>
                    <a:gd name="T5" fmla="*/ 0 h 426"/>
                    <a:gd name="T6" fmla="*/ 0 w 305"/>
                    <a:gd name="T7" fmla="*/ 66 h 426"/>
                    <a:gd name="T8" fmla="*/ 255 w 305"/>
                    <a:gd name="T9" fmla="*/ 430 h 426"/>
                    <a:gd name="T10" fmla="*/ 285 w 305"/>
                    <a:gd name="T11" fmla="*/ 430 h 426"/>
                    <a:gd name="T12" fmla="*/ 285 w 305"/>
                    <a:gd name="T13" fmla="*/ 430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080" name="Freeform 48"/>
                <p:cNvSpPr>
                  <a:spLocks/>
                </p:cNvSpPr>
                <p:nvPr/>
              </p:nvSpPr>
              <p:spPr bwMode="hidden">
                <a:xfrm>
                  <a:off x="5410" y="558"/>
                  <a:ext cx="348" cy="487"/>
                </a:xfrm>
                <a:custGeom>
                  <a:avLst/>
                  <a:gdLst>
                    <a:gd name="T0" fmla="*/ 24 w 347"/>
                    <a:gd name="T1" fmla="*/ 490 h 486"/>
                    <a:gd name="T2" fmla="*/ 48 w 347"/>
                    <a:gd name="T3" fmla="*/ 490 h 486"/>
                    <a:gd name="T4" fmla="*/ 351 w 347"/>
                    <a:gd name="T5" fmla="*/ 72 h 486"/>
                    <a:gd name="T6" fmla="*/ 351 w 347"/>
                    <a:gd name="T7" fmla="*/ 0 h 486"/>
                    <a:gd name="T8" fmla="*/ 0 w 347"/>
                    <a:gd name="T9" fmla="*/ 490 h 486"/>
                    <a:gd name="T10" fmla="*/ 24 w 347"/>
                    <a:gd name="T11" fmla="*/ 490 h 486"/>
                    <a:gd name="T12" fmla="*/ 24 w 347"/>
                    <a:gd name="T13" fmla="*/ 490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grpSp>
          <p:grpSp>
            <p:nvGrpSpPr>
              <p:cNvPr id="1061" name="Group 49"/>
              <p:cNvGrpSpPr>
                <a:grpSpLocks/>
              </p:cNvGrpSpPr>
              <p:nvPr userDrawn="1"/>
            </p:nvGrpSpPr>
            <p:grpSpPr bwMode="auto">
              <a:xfrm>
                <a:off x="264" y="1039"/>
                <a:ext cx="5200" cy="3280"/>
                <a:chOff x="264" y="1039"/>
                <a:chExt cx="5200" cy="3280"/>
              </a:xfrm>
            </p:grpSpPr>
            <p:sp>
              <p:nvSpPr>
                <p:cNvPr id="27698"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699"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700"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701"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702"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703"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704"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705"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27706"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grpSp>
          <p:sp>
            <p:nvSpPr>
              <p:cNvPr id="27707"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063" name="Freeform 60"/>
              <p:cNvSpPr>
                <a:spLocks/>
              </p:cNvSpPr>
              <p:nvPr userDrawn="1"/>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064" name="Freeform 61"/>
              <p:cNvSpPr>
                <a:spLocks/>
              </p:cNvSpPr>
              <p:nvPr userDrawn="1"/>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065" name="Freeform 62"/>
              <p:cNvSpPr>
                <a:spLocks/>
              </p:cNvSpPr>
              <p:nvPr userDrawn="1"/>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27711"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nl-NL">
                  <a:ea typeface="+mn-ea"/>
                  <a:cs typeface="Arial" charset="0"/>
                </a:endParaRPr>
              </a:p>
            </p:txBody>
          </p:sp>
          <p:sp>
            <p:nvSpPr>
              <p:cNvPr id="1067" name="Freeform 64"/>
              <p:cNvSpPr>
                <a:spLocks/>
              </p:cNvSpPr>
              <p:nvPr userDrawn="1"/>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068" name="Freeform 65"/>
              <p:cNvSpPr>
                <a:spLocks/>
              </p:cNvSpPr>
              <p:nvPr userDrawn="1"/>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069" name="Freeform 66"/>
              <p:cNvSpPr>
                <a:spLocks/>
              </p:cNvSpPr>
              <p:nvPr userDrawn="1"/>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grpSp>
      </p:grpSp>
      <p:sp>
        <p:nvSpPr>
          <p:cNvPr id="27715"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nl-NL" smtClean="0"/>
              <a:t>Klik om het opmaakprofiel te bewerken</a:t>
            </a:r>
          </a:p>
        </p:txBody>
      </p:sp>
      <p:sp>
        <p:nvSpPr>
          <p:cNvPr id="27716"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ea typeface="+mn-ea"/>
                <a:cs typeface="Arial" charset="0"/>
              </a:defRPr>
            </a:lvl1pPr>
          </a:lstStyle>
          <a:p>
            <a:pPr>
              <a:defRPr/>
            </a:pPr>
            <a:endParaRPr lang="nl-NL"/>
          </a:p>
        </p:txBody>
      </p:sp>
      <p:sp>
        <p:nvSpPr>
          <p:cNvPr id="27717"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ea typeface="+mn-ea"/>
                <a:cs typeface="Arial" charset="0"/>
              </a:defRPr>
            </a:lvl1pPr>
          </a:lstStyle>
          <a:p>
            <a:pPr>
              <a:defRPr/>
            </a:pPr>
            <a:endParaRPr lang="nl-NL"/>
          </a:p>
        </p:txBody>
      </p:sp>
      <p:sp>
        <p:nvSpPr>
          <p:cNvPr id="27718"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cs typeface="Arial" charset="0"/>
              </a:defRPr>
            </a:lvl1pPr>
          </a:lstStyle>
          <a:p>
            <a:pPr>
              <a:defRPr/>
            </a:pPr>
            <a:fld id="{D7C1139A-CDBE-294B-84D0-A53CD05922E8}" type="slidenum">
              <a:rPr lang="nl-NL"/>
              <a:pPr>
                <a:defRPr/>
              </a:pPr>
              <a:t>‹nr.›</a:t>
            </a:fld>
            <a:endParaRPr lang="nl-NL"/>
          </a:p>
        </p:txBody>
      </p:sp>
      <p:sp>
        <p:nvSpPr>
          <p:cNvPr id="27719"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Tree>
  </p:cSld>
  <p:clrMap bg1="dk2" tx1="lt1" bg2="dk1" tx2="lt2" accent1="accent1" accent2="accent2" accent3="accent3" accent4="accent4" accent5="accent5" accent6="accent6" hlink="hlink" folHlink="folHlink"/>
  <p:sldLayoutIdLst>
    <p:sldLayoutId id="2147483808"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ＭＳ Ｐゴシック" charset="0"/>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115000"/>
        <a:buFont typeface="Wingdings" charset="0"/>
        <a:buChar char="§"/>
        <a:defRPr sz="3200">
          <a:solidFill>
            <a:schemeClr val="tx1"/>
          </a:solidFill>
          <a:effectLst>
            <a:outerShdw blurRad="38100" dist="38100" dir="2700000" algn="tl">
              <a:srgbClr val="000000"/>
            </a:outerShdw>
          </a:effectLst>
          <a:latin typeface="+mn-lt"/>
          <a:ea typeface="ＭＳ Ｐゴシック" charset="0"/>
          <a:cs typeface="+mn-cs"/>
        </a:defRPr>
      </a:lvl1pPr>
      <a:lvl2pPr marL="742950" indent="-285750" algn="l" rtl="0" eaLnBrk="0" fontAlgn="base" hangingPunct="0">
        <a:spcBef>
          <a:spcPct val="20000"/>
        </a:spcBef>
        <a:spcAft>
          <a:spcPct val="0"/>
        </a:spcAft>
        <a:buFont typeface="Wingdings" charset="0"/>
        <a:buChar char="§"/>
        <a:defRPr sz="2800">
          <a:solidFill>
            <a:schemeClr val="tx1"/>
          </a:solidFill>
          <a:effectLst>
            <a:outerShdw blurRad="38100" dist="38100" dir="2700000" algn="tl">
              <a:srgbClr val="000000"/>
            </a:outerShdw>
          </a:effectLst>
          <a:latin typeface="+mn-lt"/>
          <a:ea typeface="Arial" charset="0"/>
          <a:cs typeface="+mn-cs"/>
        </a:defRPr>
      </a:lvl2pPr>
      <a:lvl3pPr marL="1143000" indent="-228600" algn="l" rtl="0" eaLnBrk="0" fontAlgn="base" hangingPunct="0">
        <a:spcBef>
          <a:spcPct val="20000"/>
        </a:spcBef>
        <a:spcAft>
          <a:spcPct val="0"/>
        </a:spcAft>
        <a:buClr>
          <a:schemeClr val="tx2"/>
        </a:buClr>
        <a:buSzPct val="115000"/>
        <a:buFont typeface="Wingdings" charset="0"/>
        <a:buChar char="§"/>
        <a:defRPr sz="2400">
          <a:solidFill>
            <a:schemeClr val="tx1"/>
          </a:solidFill>
          <a:effectLst>
            <a:outerShdw blurRad="38100" dist="38100" dir="2700000" algn="tl">
              <a:srgbClr val="000000"/>
            </a:outerShdw>
          </a:effectLst>
          <a:latin typeface="+mn-lt"/>
          <a:ea typeface="Arial" charset="0"/>
          <a:cs typeface="+mn-cs"/>
        </a:defRPr>
      </a:lvl3pPr>
      <a:lvl4pPr marL="1600200" indent="-228600" algn="l" rtl="0" eaLnBrk="0" fontAlgn="base" hangingPunct="0">
        <a:spcBef>
          <a:spcPct val="20000"/>
        </a:spcBef>
        <a:spcAft>
          <a:spcPct val="0"/>
        </a:spcAft>
        <a:buFont typeface="Wingdings" charset="0"/>
        <a:buChar char="§"/>
        <a:defRPr sz="2000">
          <a:solidFill>
            <a:schemeClr val="tx1"/>
          </a:solidFill>
          <a:effectLst>
            <a:outerShdw blurRad="38100" dist="38100" dir="2700000" algn="tl">
              <a:srgbClr val="000000"/>
            </a:outerShdw>
          </a:effectLst>
          <a:latin typeface="+mn-lt"/>
          <a:ea typeface="Arial" charset="0"/>
          <a:cs typeface="+mn-cs"/>
        </a:defRPr>
      </a:lvl4pPr>
      <a:lvl5pPr marL="2057400" indent="-228600" algn="l" rtl="0" eaLnBrk="0" fontAlgn="base" hangingPunct="0">
        <a:spcBef>
          <a:spcPct val="20000"/>
        </a:spcBef>
        <a:spcAft>
          <a:spcPct val="0"/>
        </a:spcAft>
        <a:buClr>
          <a:schemeClr val="tx2"/>
        </a:buClr>
        <a:buSzPct val="115000"/>
        <a:buFont typeface="Wingdings" charset="0"/>
        <a:buChar char="§"/>
        <a:defRPr sz="2000">
          <a:solidFill>
            <a:schemeClr val="tx1"/>
          </a:solidFill>
          <a:effectLst>
            <a:outerShdw blurRad="38100" dist="38100" dir="2700000" algn="tl">
              <a:srgbClr val="000000"/>
            </a:outerShdw>
          </a:effectLst>
          <a:latin typeface="+mn-lt"/>
          <a:ea typeface="Arial" charset="0"/>
          <a:cs typeface="+mn-cs"/>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ctrTitle"/>
          </p:nvPr>
        </p:nvSpPr>
        <p:spPr>
          <a:xfrm>
            <a:off x="323528" y="1052513"/>
            <a:ext cx="8640960" cy="1080343"/>
          </a:xfrm>
        </p:spPr>
        <p:txBody>
          <a:bodyPr/>
          <a:lstStyle/>
          <a:p>
            <a:r>
              <a:rPr lang="nl-NL" sz="4400" b="1" i="1" dirty="0"/>
              <a:t>Zijn wij echt alleen ons brein</a:t>
            </a:r>
            <a:r>
              <a:rPr lang="nl-NL" sz="4400" b="1" i="1" dirty="0" smtClean="0"/>
              <a:t>?</a:t>
            </a:r>
            <a:endParaRPr lang="nl-NL" sz="4400" dirty="0">
              <a:effectLst/>
              <a:latin typeface="Arial" charset="0"/>
            </a:endParaRPr>
          </a:p>
        </p:txBody>
      </p:sp>
      <p:sp>
        <p:nvSpPr>
          <p:cNvPr id="2051" name="Rectangle 3"/>
          <p:cNvSpPr>
            <a:spLocks noGrp="1" noChangeArrowheads="1"/>
          </p:cNvSpPr>
          <p:nvPr>
            <p:ph type="subTitle" idx="1"/>
          </p:nvPr>
        </p:nvSpPr>
        <p:spPr>
          <a:xfrm>
            <a:off x="1187450" y="3933825"/>
            <a:ext cx="6400800" cy="1727423"/>
          </a:xfrm>
        </p:spPr>
        <p:txBody>
          <a:bodyPr/>
          <a:lstStyle/>
          <a:p>
            <a:pPr eaLnBrk="1" hangingPunct="1">
              <a:defRPr/>
            </a:pPr>
            <a:r>
              <a:rPr lang="nl-NL" sz="3600" dirty="0"/>
              <a:t>Over de relatie geloof en wetenschap</a:t>
            </a:r>
            <a:endParaRPr lang="en-US" sz="3600" i="1" dirty="0" smtClean="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Vraag</a:t>
            </a:r>
            <a:endParaRPr lang="nl-NL" dirty="0"/>
          </a:p>
        </p:txBody>
      </p:sp>
      <p:sp>
        <p:nvSpPr>
          <p:cNvPr id="3" name="Tijdelijke aanduiding voor inhoud 2"/>
          <p:cNvSpPr>
            <a:spLocks noGrp="1"/>
          </p:cNvSpPr>
          <p:nvPr>
            <p:ph idx="1"/>
          </p:nvPr>
        </p:nvSpPr>
        <p:spPr>
          <a:xfrm>
            <a:off x="250825" y="1268413"/>
            <a:ext cx="8586788" cy="5329237"/>
          </a:xfrm>
        </p:spPr>
        <p:txBody>
          <a:bodyPr/>
          <a:lstStyle/>
          <a:p>
            <a:pPr>
              <a:lnSpc>
                <a:spcPct val="130000"/>
              </a:lnSpc>
              <a:spcAft>
                <a:spcPts val="600"/>
              </a:spcAft>
              <a:defRPr/>
            </a:pPr>
            <a:r>
              <a:rPr lang="nl-NL" dirty="0">
                <a:effectLst/>
              </a:rPr>
              <a:t>Hebben we </a:t>
            </a:r>
            <a:r>
              <a:rPr lang="nl-NL" dirty="0" smtClean="0">
                <a:effectLst/>
              </a:rPr>
              <a:t>naast ons lichaam en ons brein nog zoiets als een ziel of een geest</a:t>
            </a:r>
            <a:r>
              <a:rPr lang="nl-NL" dirty="0">
                <a:effectLst/>
              </a:rPr>
              <a:t>? </a:t>
            </a:r>
            <a:endParaRPr lang="nl-NL" dirty="0" smtClean="0">
              <a:effectLst/>
            </a:endParaRPr>
          </a:p>
          <a:p>
            <a:pPr>
              <a:lnSpc>
                <a:spcPct val="130000"/>
              </a:lnSpc>
              <a:spcAft>
                <a:spcPts val="600"/>
              </a:spcAft>
              <a:defRPr/>
            </a:pPr>
            <a:r>
              <a:rPr lang="nl-NL" dirty="0" smtClean="0">
                <a:effectLst/>
              </a:rPr>
              <a:t>Gaan we op postzegel steekspel spelen?</a:t>
            </a:r>
            <a:endParaRPr lang="nl-NL" dirty="0">
              <a:effectLst/>
            </a:endParaRPr>
          </a:p>
          <a:p>
            <a:pPr>
              <a:lnSpc>
                <a:spcPct val="130000"/>
              </a:lnSpc>
              <a:spcAft>
                <a:spcPts val="600"/>
              </a:spcAft>
              <a:defRPr/>
            </a:pPr>
            <a:r>
              <a:rPr lang="nl-NL" dirty="0" smtClean="0">
                <a:effectLst/>
              </a:rPr>
              <a:t>Niet los van: bestaat er een geestelijk wezen dat wij God noemen? </a:t>
            </a:r>
          </a:p>
          <a:p>
            <a:pPr>
              <a:lnSpc>
                <a:spcPct val="130000"/>
              </a:lnSpc>
              <a:spcAft>
                <a:spcPts val="600"/>
              </a:spcAft>
              <a:defRPr/>
            </a:pPr>
            <a:r>
              <a:rPr lang="nl-NL" dirty="0">
                <a:effectLst/>
              </a:rPr>
              <a:t>k</a:t>
            </a:r>
            <a:r>
              <a:rPr lang="nl-NL" dirty="0" smtClean="0">
                <a:effectLst/>
              </a:rPr>
              <a:t>ans wij geest hebben veel groter: wij zijn immers Zijn beeld! </a:t>
            </a:r>
            <a:endParaRPr lang="nl-NL" dirty="0">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Nederlandse Geloofsbelijdenis:</a:t>
            </a:r>
            <a:endParaRPr lang="nl-NL" dirty="0"/>
          </a:p>
        </p:txBody>
      </p:sp>
      <p:sp>
        <p:nvSpPr>
          <p:cNvPr id="3" name="Tijdelijke aanduiding voor inhoud 2"/>
          <p:cNvSpPr>
            <a:spLocks noGrp="1"/>
          </p:cNvSpPr>
          <p:nvPr>
            <p:ph idx="1"/>
          </p:nvPr>
        </p:nvSpPr>
        <p:spPr/>
        <p:txBody>
          <a:bodyPr/>
          <a:lstStyle/>
          <a:p>
            <a:r>
              <a:rPr lang="nl-NL" i="1" dirty="0"/>
              <a:t>‘</a:t>
            </a:r>
            <a:r>
              <a:rPr lang="nl-NL" i="1" dirty="0" err="1"/>
              <a:t>eenig</a:t>
            </a:r>
            <a:r>
              <a:rPr lang="nl-NL" i="1" dirty="0"/>
              <a:t> en eenvoudig </a:t>
            </a:r>
            <a:r>
              <a:rPr lang="nl-NL" b="1" i="1" dirty="0"/>
              <a:t>geestelijk </a:t>
            </a:r>
            <a:r>
              <a:rPr lang="nl-NL" i="1" dirty="0"/>
              <a:t>wezen, hetwelk wij God noemen: eeuwig, onbegrijpelijk, onzienlijk, onveranderlijk, oneindig, almachtig; volkomen wijs, rechtvaardig, goed en een zeer overvloedige fontein van alle goed’</a:t>
            </a:r>
          </a:p>
          <a:p>
            <a:endParaRPr lang="nl-NL" dirty="0"/>
          </a:p>
        </p:txBody>
      </p:sp>
    </p:spTree>
    <p:extLst>
      <p:ext uri="{BB962C8B-B14F-4D97-AF65-F5344CB8AC3E}">
        <p14:creationId xmlns:p14="http://schemas.microsoft.com/office/powerpoint/2010/main" val="1263311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i="1" dirty="0" smtClean="0"/>
              <a:t>eenvoudig </a:t>
            </a:r>
            <a:r>
              <a:rPr lang="nl-NL" b="1" i="1" dirty="0"/>
              <a:t>geestelijk wezen</a:t>
            </a:r>
            <a:endParaRPr lang="nl-NL" b="1" dirty="0"/>
          </a:p>
        </p:txBody>
      </p:sp>
      <p:sp>
        <p:nvSpPr>
          <p:cNvPr id="3" name="Tijdelijke aanduiding voor inhoud 2"/>
          <p:cNvSpPr>
            <a:spLocks noGrp="1"/>
          </p:cNvSpPr>
          <p:nvPr>
            <p:ph idx="1"/>
          </p:nvPr>
        </p:nvSpPr>
        <p:spPr/>
        <p:txBody>
          <a:bodyPr/>
          <a:lstStyle/>
          <a:p>
            <a:r>
              <a:rPr lang="nl-NL" dirty="0" smtClean="0"/>
              <a:t>mag niet meedoen in wetenschap</a:t>
            </a:r>
          </a:p>
          <a:p>
            <a:endParaRPr lang="nl-NL" dirty="0"/>
          </a:p>
          <a:p>
            <a:r>
              <a:rPr lang="nl-NL" dirty="0" smtClean="0"/>
              <a:t>Boedelscheiding geloof/wetenschap</a:t>
            </a:r>
          </a:p>
          <a:p>
            <a:endParaRPr lang="nl-NL" dirty="0"/>
          </a:p>
          <a:p>
            <a:r>
              <a:rPr lang="nl-NL" dirty="0" smtClean="0"/>
              <a:t>die aanname betwist ik</a:t>
            </a:r>
            <a:endParaRPr lang="nl-NL" dirty="0"/>
          </a:p>
        </p:txBody>
      </p:sp>
    </p:spTree>
    <p:extLst>
      <p:ext uri="{BB962C8B-B14F-4D97-AF65-F5344CB8AC3E}">
        <p14:creationId xmlns:p14="http://schemas.microsoft.com/office/powerpoint/2010/main" val="3308494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Programma</a:t>
            </a:r>
            <a:endParaRPr lang="nl-NL" dirty="0"/>
          </a:p>
        </p:txBody>
      </p:sp>
      <p:sp>
        <p:nvSpPr>
          <p:cNvPr id="3" name="Tijdelijke aanduiding voor inhoud 2"/>
          <p:cNvSpPr>
            <a:spLocks noGrp="1"/>
          </p:cNvSpPr>
          <p:nvPr>
            <p:ph idx="1"/>
          </p:nvPr>
        </p:nvSpPr>
        <p:spPr/>
        <p:txBody>
          <a:bodyPr/>
          <a:lstStyle/>
          <a:p>
            <a:pPr marL="742950" indent="-742950">
              <a:buFont typeface="+mj-lt"/>
              <a:buAutoNum type="arabicPeriod"/>
              <a:defRPr/>
            </a:pPr>
            <a:r>
              <a:rPr lang="nl-NL" sz="3600" b="1" dirty="0"/>
              <a:t>V</a:t>
            </a:r>
            <a:r>
              <a:rPr lang="nl-NL" sz="3600" b="1" dirty="0" smtClean="0"/>
              <a:t>erhouding wetenschap – geloof</a:t>
            </a:r>
          </a:p>
          <a:p>
            <a:pPr marL="457200" lvl="1" indent="0">
              <a:buFont typeface="Wingdings" charset="0"/>
              <a:buNone/>
              <a:defRPr/>
            </a:pPr>
            <a:r>
              <a:rPr lang="nl-NL" b="1" i="1" dirty="0" smtClean="0"/>
              <a:t>	Fides </a:t>
            </a:r>
            <a:r>
              <a:rPr lang="nl-NL" b="1" i="1" dirty="0" err="1" smtClean="0"/>
              <a:t>quaerens</a:t>
            </a:r>
            <a:r>
              <a:rPr lang="nl-NL" b="1" i="1" dirty="0" smtClean="0"/>
              <a:t> </a:t>
            </a:r>
            <a:r>
              <a:rPr lang="nl-NL" b="1" i="1" dirty="0" err="1" smtClean="0"/>
              <a:t>intellectum</a:t>
            </a:r>
            <a:r>
              <a:rPr lang="nl-NL" b="1" i="1" dirty="0" smtClean="0"/>
              <a:t>  FQI</a:t>
            </a:r>
          </a:p>
          <a:p>
            <a:pPr marL="457200" lvl="1" indent="0">
              <a:buFont typeface="Wingdings" charset="0"/>
              <a:buNone/>
              <a:defRPr/>
            </a:pPr>
            <a:r>
              <a:rPr lang="nl-NL" b="1" i="1" dirty="0"/>
              <a:t>	</a:t>
            </a:r>
            <a:r>
              <a:rPr lang="nl-NL" b="1" i="1" dirty="0" smtClean="0"/>
              <a:t>Credo ut </a:t>
            </a:r>
            <a:r>
              <a:rPr lang="nl-NL" b="1" i="1" dirty="0" err="1" smtClean="0"/>
              <a:t>intelligam</a:t>
            </a:r>
            <a:endParaRPr lang="nl-NL" b="1" i="1" dirty="0" smtClean="0"/>
          </a:p>
          <a:p>
            <a:pPr marL="0" indent="0">
              <a:buFont typeface="Wingdings" charset="0"/>
              <a:buNone/>
              <a:defRPr/>
            </a:pPr>
            <a:endParaRPr lang="nl-NL" b="1" dirty="0" smtClean="0"/>
          </a:p>
          <a:p>
            <a:pPr marL="742950" indent="-742950">
              <a:buFont typeface="+mj-lt"/>
              <a:buAutoNum type="arabicPeriod"/>
              <a:defRPr/>
            </a:pPr>
            <a:r>
              <a:rPr lang="nl-NL" sz="3600" b="1" dirty="0"/>
              <a:t>V</a:t>
            </a:r>
            <a:r>
              <a:rPr lang="nl-NL" sz="3600" b="1" dirty="0" smtClean="0"/>
              <a:t>ragen over brein en ziel</a:t>
            </a:r>
            <a:endParaRPr lang="nl-NL" sz="36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Populair beeld: </a:t>
            </a:r>
            <a:r>
              <a:rPr lang="nl-NL" b="1" dirty="0" smtClean="0"/>
              <a:t>Conflict!</a:t>
            </a:r>
            <a:endParaRPr lang="nl-NL" b="1" dirty="0"/>
          </a:p>
        </p:txBody>
      </p:sp>
      <p:sp>
        <p:nvSpPr>
          <p:cNvPr id="3" name="Tijdelijke aanduiding voor inhoud 2"/>
          <p:cNvSpPr>
            <a:spLocks noGrp="1"/>
          </p:cNvSpPr>
          <p:nvPr>
            <p:ph idx="1"/>
          </p:nvPr>
        </p:nvSpPr>
        <p:spPr>
          <a:xfrm>
            <a:off x="468313" y="1341438"/>
            <a:ext cx="8226425" cy="4967287"/>
          </a:xfrm>
        </p:spPr>
        <p:txBody>
          <a:bodyPr/>
          <a:lstStyle/>
          <a:p>
            <a:pPr>
              <a:defRPr/>
            </a:pPr>
            <a:r>
              <a:rPr lang="nl-NL" dirty="0" smtClean="0"/>
              <a:t>Conflict tussen geloof en wetenschap</a:t>
            </a:r>
          </a:p>
          <a:p>
            <a:pPr>
              <a:defRPr/>
            </a:pPr>
            <a:r>
              <a:rPr lang="nl-NL" dirty="0" smtClean="0"/>
              <a:t>Bv historicus White: in 1896:</a:t>
            </a:r>
          </a:p>
          <a:p>
            <a:pPr marL="457200" lvl="1" indent="0">
              <a:buFont typeface="Wingdings" charset="0"/>
              <a:buNone/>
              <a:defRPr/>
            </a:pPr>
            <a:r>
              <a:rPr lang="nl-NL" i="1" dirty="0" smtClean="0"/>
              <a:t>‘Een geschiedenis van de oorlog tussen wetenschap en theologie’</a:t>
            </a:r>
          </a:p>
          <a:p>
            <a:pPr marL="457200" lvl="1" indent="0">
              <a:buFont typeface="Wingdings" charset="0"/>
              <a:buNone/>
              <a:defRPr/>
            </a:pPr>
            <a:endParaRPr lang="nl-NL" i="1" dirty="0" smtClean="0"/>
          </a:p>
          <a:p>
            <a:pPr>
              <a:defRPr/>
            </a:pPr>
            <a:r>
              <a:rPr lang="nl-NL" dirty="0" smtClean="0"/>
              <a:t>Historisch onderzoek na 1950 toont aan: </a:t>
            </a:r>
            <a:r>
              <a:rPr lang="nl-NL" i="1" dirty="0" smtClean="0"/>
              <a:t>conflictmodel veel te simplistisch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b="1" dirty="0">
                <a:latin typeface="Arial" charset="0"/>
                <a:cs typeface="Arial" charset="0"/>
              </a:rPr>
              <a:t>Boedelscheiding </a:t>
            </a:r>
            <a:endParaRPr lang="nl-NL" dirty="0">
              <a:latin typeface="Arial" charset="0"/>
              <a:cs typeface="Arial" charset="0"/>
            </a:endParaRPr>
          </a:p>
        </p:txBody>
      </p:sp>
      <p:sp>
        <p:nvSpPr>
          <p:cNvPr id="3" name="Tijdelijke aanduiding voor inhoud 2"/>
          <p:cNvSpPr>
            <a:spLocks noGrp="1"/>
          </p:cNvSpPr>
          <p:nvPr>
            <p:ph idx="1"/>
          </p:nvPr>
        </p:nvSpPr>
        <p:spPr>
          <a:xfrm>
            <a:off x="323850" y="1598613"/>
            <a:ext cx="8640763" cy="4710707"/>
          </a:xfrm>
        </p:spPr>
        <p:txBody>
          <a:bodyPr/>
          <a:lstStyle/>
          <a:p>
            <a:pPr>
              <a:defRPr/>
            </a:pPr>
            <a:r>
              <a:rPr lang="nl-NL" dirty="0" smtClean="0">
                <a:latin typeface="Arial" charset="0"/>
                <a:cs typeface="Arial" charset="0"/>
              </a:rPr>
              <a:t>wetenschappelijke </a:t>
            </a:r>
            <a:r>
              <a:rPr lang="nl-NL" dirty="0">
                <a:latin typeface="Arial" charset="0"/>
                <a:cs typeface="Arial" charset="0"/>
              </a:rPr>
              <a:t>kennis </a:t>
            </a:r>
            <a:r>
              <a:rPr lang="nl-NL" dirty="0" smtClean="0">
                <a:latin typeface="Arial" charset="0"/>
                <a:cs typeface="Arial" charset="0"/>
              </a:rPr>
              <a:t>zeker </a:t>
            </a:r>
            <a:r>
              <a:rPr lang="nl-NL" dirty="0">
                <a:latin typeface="Arial" charset="0"/>
                <a:cs typeface="Arial" charset="0"/>
              </a:rPr>
              <a:t>en </a:t>
            </a:r>
            <a:r>
              <a:rPr lang="nl-NL" dirty="0" smtClean="0">
                <a:latin typeface="Arial" charset="0"/>
                <a:cs typeface="Arial" charset="0"/>
              </a:rPr>
              <a:t>objectief</a:t>
            </a:r>
            <a:endParaRPr lang="nl-NL" dirty="0">
              <a:latin typeface="Arial" charset="0"/>
              <a:cs typeface="Arial" charset="0"/>
            </a:endParaRPr>
          </a:p>
          <a:p>
            <a:pPr>
              <a:defRPr/>
            </a:pPr>
            <a:endParaRPr lang="nl-NL" dirty="0">
              <a:latin typeface="Arial" charset="0"/>
              <a:cs typeface="Arial" charset="0"/>
            </a:endParaRPr>
          </a:p>
          <a:p>
            <a:pPr>
              <a:defRPr/>
            </a:pPr>
            <a:r>
              <a:rPr lang="nl-NL" dirty="0" smtClean="0">
                <a:latin typeface="Arial" charset="0"/>
                <a:cs typeface="Arial" charset="0"/>
              </a:rPr>
              <a:t>Geloof: subjectief, </a:t>
            </a:r>
            <a:r>
              <a:rPr lang="nl-NL" dirty="0">
                <a:latin typeface="Arial" charset="0"/>
                <a:cs typeface="Arial" charset="0"/>
              </a:rPr>
              <a:t>geen </a:t>
            </a:r>
            <a:r>
              <a:rPr lang="nl-NL" dirty="0" smtClean="0">
                <a:latin typeface="Arial" charset="0"/>
                <a:cs typeface="Arial" charset="0"/>
              </a:rPr>
              <a:t>wetenschap </a:t>
            </a:r>
            <a:endParaRPr lang="nl-NL" dirty="0">
              <a:latin typeface="Arial" charset="0"/>
              <a:cs typeface="Arial" charset="0"/>
            </a:endParaRPr>
          </a:p>
          <a:p>
            <a:pPr>
              <a:defRPr/>
            </a:pPr>
            <a:endParaRPr lang="en-US" dirty="0" smtClean="0">
              <a:latin typeface="Arial" charset="0"/>
              <a:cs typeface="Arial" charset="0"/>
            </a:endParaRPr>
          </a:p>
          <a:p>
            <a:pPr>
              <a:defRPr/>
            </a:pPr>
            <a:r>
              <a:rPr lang="nl-NL" dirty="0" smtClean="0">
                <a:latin typeface="Arial" charset="0"/>
                <a:cs typeface="Arial" charset="0"/>
              </a:rPr>
              <a:t>Conflict tussen beide</a:t>
            </a:r>
          </a:p>
          <a:p>
            <a:pPr>
              <a:defRPr/>
            </a:pPr>
            <a:endParaRPr lang="en-US" dirty="0">
              <a:latin typeface="Arial" charset="0"/>
              <a:cs typeface="Arial" charset="0"/>
            </a:endParaRPr>
          </a:p>
          <a:p>
            <a:pPr>
              <a:defRPr/>
            </a:pPr>
            <a:r>
              <a:rPr lang="nl-NL" dirty="0" smtClean="0">
                <a:latin typeface="Arial" charset="0"/>
                <a:cs typeface="Arial" charset="0"/>
              </a:rPr>
              <a:t>Dus gescheiden domeinen 				</a:t>
            </a:r>
            <a:endParaRPr lang="nl-NL" dirty="0">
              <a:latin typeface="Arial" charset="0"/>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Geloof en psychologie</a:t>
            </a:r>
            <a:endParaRPr lang="nl-NL" dirty="0"/>
          </a:p>
        </p:txBody>
      </p:sp>
      <p:pic>
        <p:nvPicPr>
          <p:cNvPr id="30722" name="Afbeelding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557338"/>
            <a:ext cx="70231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inhoud 5"/>
          <p:cNvSpPr>
            <a:spLocks noGrp="1"/>
          </p:cNvSpPr>
          <p:nvPr>
            <p:ph idx="1"/>
          </p:nvPr>
        </p:nvSpPr>
        <p:spPr/>
        <p:txBody>
          <a:bodyPr/>
          <a:lstStyle/>
          <a:p>
            <a:pPr>
              <a:defRPr/>
            </a:pPr>
            <a:endParaRPr lang="nl-N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Resultaat: </a:t>
            </a:r>
            <a:endParaRPr lang="nl-NL" dirty="0"/>
          </a:p>
        </p:txBody>
      </p:sp>
      <p:sp>
        <p:nvSpPr>
          <p:cNvPr id="3" name="Tijdelijke aanduiding voor inhoud 2"/>
          <p:cNvSpPr>
            <a:spLocks noGrp="1"/>
          </p:cNvSpPr>
          <p:nvPr>
            <p:ph idx="1"/>
          </p:nvPr>
        </p:nvSpPr>
        <p:spPr>
          <a:xfrm>
            <a:off x="455613" y="1598613"/>
            <a:ext cx="8226425" cy="4854723"/>
          </a:xfrm>
        </p:spPr>
        <p:txBody>
          <a:bodyPr/>
          <a:lstStyle/>
          <a:p>
            <a:pPr>
              <a:defRPr/>
            </a:pPr>
            <a:r>
              <a:rPr lang="nl-NL" dirty="0"/>
              <a:t>Hoe </a:t>
            </a:r>
            <a:r>
              <a:rPr lang="nl-NL" dirty="0" smtClean="0"/>
              <a:t>‘christelijk’ psychiater? </a:t>
            </a:r>
            <a:endParaRPr lang="nl-NL" dirty="0"/>
          </a:p>
          <a:p>
            <a:pPr>
              <a:defRPr/>
            </a:pPr>
            <a:endParaRPr lang="nl-NL" dirty="0" smtClean="0"/>
          </a:p>
          <a:p>
            <a:pPr>
              <a:defRPr/>
            </a:pPr>
            <a:r>
              <a:rPr lang="nl-NL" dirty="0" smtClean="0"/>
              <a:t>Beyond </a:t>
            </a:r>
            <a:r>
              <a:rPr lang="nl-NL" dirty="0" smtClean="0"/>
              <a:t>oplossing </a:t>
            </a:r>
            <a:endParaRPr lang="nl-NL" dirty="0" smtClean="0"/>
          </a:p>
          <a:p>
            <a:pPr marL="0" indent="0">
              <a:buNone/>
              <a:defRPr/>
            </a:pPr>
            <a:endParaRPr lang="nl-NL" dirty="0"/>
          </a:p>
          <a:p>
            <a:pPr>
              <a:defRPr/>
            </a:pPr>
            <a:r>
              <a:rPr lang="nl-NL" dirty="0" smtClean="0"/>
              <a:t>Christelijk geloof: iets extra’s</a:t>
            </a:r>
          </a:p>
          <a:p>
            <a:pPr lvl="1">
              <a:defRPr/>
            </a:pPr>
            <a:r>
              <a:rPr lang="nl-NL" dirty="0" smtClean="0"/>
              <a:t>Meer liefde</a:t>
            </a:r>
          </a:p>
          <a:p>
            <a:pPr lvl="1">
              <a:defRPr/>
            </a:pPr>
            <a:r>
              <a:rPr lang="nl-NL" dirty="0" smtClean="0"/>
              <a:t>Soms gebed</a:t>
            </a:r>
            <a:endParaRPr lang="nl-NL" dirty="0"/>
          </a:p>
          <a:p>
            <a:pPr>
              <a:defRPr/>
            </a:pPr>
            <a:r>
              <a:rPr lang="nl-NL" dirty="0" smtClean="0"/>
              <a:t>Professie zelf is neutraal</a:t>
            </a:r>
          </a:p>
          <a:p>
            <a:pPr marL="0" indent="0">
              <a:buFont typeface="Wingdings" charset="0"/>
              <a:buNone/>
              <a:defRPr/>
            </a:pPr>
            <a:endParaRPr lang="nl-NL" dirty="0"/>
          </a:p>
          <a:p>
            <a:pPr marL="0" indent="0">
              <a:buFont typeface="Wingdings" charset="0"/>
              <a:buNone/>
              <a:defRPr/>
            </a:pPr>
            <a:endParaRPr lang="nl-NL" dirty="0" smtClean="0"/>
          </a:p>
        </p:txBody>
      </p:sp>
      <p:pic>
        <p:nvPicPr>
          <p:cNvPr id="29699" name="Afbeelding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988840"/>
            <a:ext cx="1684338"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Boedelscheiding bepaalt bril</a:t>
            </a:r>
            <a:endParaRPr lang="nl-NL" dirty="0"/>
          </a:p>
        </p:txBody>
      </p:sp>
      <p:sp>
        <p:nvSpPr>
          <p:cNvPr id="3" name="Tijdelijke aanduiding voor inhoud 2"/>
          <p:cNvSpPr>
            <a:spLocks noGrp="1"/>
          </p:cNvSpPr>
          <p:nvPr>
            <p:ph idx="1"/>
          </p:nvPr>
        </p:nvSpPr>
        <p:spPr/>
        <p:txBody>
          <a:bodyPr/>
          <a:lstStyle/>
          <a:p>
            <a:pPr>
              <a:defRPr/>
            </a:pPr>
            <a:r>
              <a:rPr lang="nl-NL" dirty="0"/>
              <a:t>DSM-V </a:t>
            </a:r>
            <a:r>
              <a:rPr lang="nl-NL" dirty="0" smtClean="0"/>
              <a:t>(biologisch) regelt geldstroom</a:t>
            </a:r>
            <a:endParaRPr lang="nl-NL" dirty="0"/>
          </a:p>
          <a:p>
            <a:pPr>
              <a:defRPr/>
            </a:pPr>
            <a:r>
              <a:rPr lang="nl-NL" dirty="0" smtClean="0"/>
              <a:t>Suïcide onderzoek</a:t>
            </a:r>
          </a:p>
          <a:p>
            <a:pPr>
              <a:defRPr/>
            </a:pPr>
            <a:r>
              <a:rPr lang="nl-NL" dirty="0" smtClean="0"/>
              <a:t>Sterke aanwijzingen geloof helpt….</a:t>
            </a:r>
          </a:p>
          <a:p>
            <a:pPr marL="0" indent="0">
              <a:buFont typeface="Wingdings" charset="0"/>
              <a:buNone/>
              <a:defRPr/>
            </a:pPr>
            <a:r>
              <a:rPr lang="nl-NL" dirty="0" smtClean="0"/>
              <a:t>				</a:t>
            </a:r>
          </a:p>
          <a:p>
            <a:pPr marL="0" indent="0">
              <a:buFont typeface="Wingdings" charset="0"/>
              <a:buNone/>
              <a:defRPr/>
            </a:pPr>
            <a:r>
              <a:rPr lang="nl-NL" dirty="0"/>
              <a:t>	</a:t>
            </a:r>
            <a:r>
              <a:rPr lang="nl-NL" dirty="0" smtClean="0"/>
              <a:t>		</a:t>
            </a:r>
            <a:r>
              <a:rPr lang="nl-NL" dirty="0"/>
              <a:t>O</a:t>
            </a:r>
            <a:r>
              <a:rPr lang="nl-NL" dirty="0" smtClean="0"/>
              <a:t>nderzoek betekenis geloof</a:t>
            </a:r>
          </a:p>
          <a:p>
            <a:pPr marL="0" indent="0">
              <a:buFont typeface="Wingdings" charset="0"/>
              <a:buNone/>
              <a:defRPr/>
            </a:pPr>
            <a:endParaRPr lang="nl-NL" dirty="0" smtClean="0"/>
          </a:p>
          <a:p>
            <a:pPr marL="0" indent="0">
              <a:buFont typeface="Wingdings" charset="0"/>
              <a:buNone/>
              <a:defRPr/>
            </a:pPr>
            <a:r>
              <a:rPr lang="nl-NL" dirty="0"/>
              <a:t>	</a:t>
            </a:r>
            <a:r>
              <a:rPr lang="nl-NL" dirty="0" smtClean="0"/>
              <a:t>		Biologisch onderzoek</a:t>
            </a:r>
          </a:p>
        </p:txBody>
      </p:sp>
      <p:sp>
        <p:nvSpPr>
          <p:cNvPr id="5" name="Gestreepte pijl rechts 4"/>
          <p:cNvSpPr/>
          <p:nvPr/>
        </p:nvSpPr>
        <p:spPr>
          <a:xfrm rot="2034341">
            <a:off x="1786138" y="4568969"/>
            <a:ext cx="1491792" cy="635058"/>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pic>
        <p:nvPicPr>
          <p:cNvPr id="4" name="Afbeelding 3"/>
          <p:cNvPicPr>
            <a:picLocks noChangeAspect="1"/>
          </p:cNvPicPr>
          <p:nvPr/>
        </p:nvPicPr>
        <p:blipFill>
          <a:blip r:embed="rId2"/>
          <a:stretch>
            <a:fillRect/>
          </a:stretch>
        </p:blipFill>
        <p:spPr>
          <a:xfrm>
            <a:off x="251520" y="3573016"/>
            <a:ext cx="1693540" cy="16935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Farmacie blij</a:t>
            </a:r>
            <a:endParaRPr lang="nl-NL" dirty="0"/>
          </a:p>
        </p:txBody>
      </p:sp>
      <p:sp>
        <p:nvSpPr>
          <p:cNvPr id="3" name="Tijdelijke aanduiding voor inhoud 2"/>
          <p:cNvSpPr>
            <a:spLocks noGrp="1"/>
          </p:cNvSpPr>
          <p:nvPr>
            <p:ph idx="1"/>
          </p:nvPr>
        </p:nvSpPr>
        <p:spPr/>
        <p:txBody>
          <a:bodyPr/>
          <a:lstStyle/>
          <a:p>
            <a:r>
              <a:rPr lang="nl-NL" dirty="0" smtClean="0"/>
              <a:t>‘Wij hebben hele goede jaren gehad’</a:t>
            </a:r>
            <a:endParaRPr lang="nl-NL" dirty="0"/>
          </a:p>
          <a:p>
            <a:pPr marL="457200" lvl="1" indent="0">
              <a:buNone/>
            </a:pPr>
            <a:r>
              <a:rPr lang="nl-NL" dirty="0" smtClean="0"/>
              <a:t>Topman farmacie over verkoop antidepressiva</a:t>
            </a:r>
          </a:p>
          <a:p>
            <a:pPr marL="457200" lvl="1" indent="0">
              <a:buNone/>
            </a:pPr>
            <a:endParaRPr lang="nl-NL" dirty="0" smtClean="0"/>
          </a:p>
          <a:p>
            <a:r>
              <a:rPr lang="nl-NL" dirty="0" smtClean="0"/>
              <a:t>Veel invloed op…… </a:t>
            </a:r>
            <a:r>
              <a:rPr lang="nl-NL" dirty="0" err="1" smtClean="0"/>
              <a:t>guess</a:t>
            </a:r>
            <a:r>
              <a:rPr lang="nl-NL" dirty="0" smtClean="0"/>
              <a:t> …. </a:t>
            </a:r>
          </a:p>
          <a:p>
            <a:endParaRPr lang="nl-NL" dirty="0"/>
          </a:p>
          <a:p>
            <a:endParaRPr lang="nl-NL" dirty="0"/>
          </a:p>
        </p:txBody>
      </p:sp>
      <p:pic>
        <p:nvPicPr>
          <p:cNvPr id="4" name="Afbeelding 3"/>
          <p:cNvPicPr>
            <a:picLocks noChangeAspect="1"/>
          </p:cNvPicPr>
          <p:nvPr/>
        </p:nvPicPr>
        <p:blipFill>
          <a:blip r:embed="rId2"/>
          <a:stretch>
            <a:fillRect/>
          </a:stretch>
        </p:blipFill>
        <p:spPr>
          <a:xfrm>
            <a:off x="4860032" y="3933056"/>
            <a:ext cx="3526284" cy="2342722"/>
          </a:xfrm>
          <a:prstGeom prst="rect">
            <a:avLst/>
          </a:prstGeom>
        </p:spPr>
      </p:pic>
    </p:spTree>
    <p:extLst>
      <p:ext uri="{BB962C8B-B14F-4D97-AF65-F5344CB8AC3E}">
        <p14:creationId xmlns:p14="http://schemas.microsoft.com/office/powerpoint/2010/main" val="4033562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80" name="Rectangle 4"/>
          <p:cNvSpPr>
            <a:spLocks noGrp="1" noChangeArrowheads="1"/>
          </p:cNvSpPr>
          <p:nvPr>
            <p:ph type="title"/>
          </p:nvPr>
        </p:nvSpPr>
        <p:spPr/>
        <p:txBody>
          <a:bodyPr/>
          <a:lstStyle/>
          <a:p>
            <a:pPr eaLnBrk="1" hangingPunct="1">
              <a:defRPr/>
            </a:pPr>
            <a:r>
              <a:rPr lang="nl-NL" dirty="0">
                <a:latin typeface="Arial" charset="0"/>
                <a:cs typeface="Arial" charset="0"/>
              </a:rPr>
              <a:t>Geloof op zoek naar inzicht</a:t>
            </a:r>
          </a:p>
        </p:txBody>
      </p:sp>
      <p:sp>
        <p:nvSpPr>
          <p:cNvPr id="101381" name="Rectangle 5"/>
          <p:cNvSpPr>
            <a:spLocks noGrp="1" noChangeArrowheads="1"/>
          </p:cNvSpPr>
          <p:nvPr>
            <p:ph type="body" sz="half" idx="1"/>
          </p:nvPr>
        </p:nvSpPr>
        <p:spPr>
          <a:xfrm>
            <a:off x="395288" y="1598613"/>
            <a:ext cx="7129462" cy="4710112"/>
          </a:xfrm>
        </p:spPr>
        <p:txBody>
          <a:bodyPr/>
          <a:lstStyle/>
          <a:p>
            <a:pPr eaLnBrk="1" hangingPunct="1">
              <a:buFont typeface="Wingdings" pitchFamily="2" charset="2"/>
              <a:buChar char="§"/>
              <a:defRPr/>
            </a:pPr>
            <a:r>
              <a:rPr lang="nl-NL" dirty="0" smtClean="0">
                <a:ea typeface="+mn-ea"/>
              </a:rPr>
              <a:t>Start in het geloof: want dat is waarheid</a:t>
            </a:r>
          </a:p>
          <a:p>
            <a:pPr eaLnBrk="1" hangingPunct="1">
              <a:buFont typeface="Wingdings" pitchFamily="2" charset="2"/>
              <a:buChar char="§"/>
              <a:defRPr/>
            </a:pPr>
            <a:endParaRPr lang="nl-NL" dirty="0" smtClean="0">
              <a:ea typeface="+mn-ea"/>
            </a:endParaRPr>
          </a:p>
          <a:p>
            <a:pPr eaLnBrk="1" hangingPunct="1">
              <a:buFont typeface="Wingdings" pitchFamily="2" charset="2"/>
              <a:buChar char="§"/>
              <a:defRPr/>
            </a:pPr>
            <a:r>
              <a:rPr lang="nl-NL" dirty="0" smtClean="0">
                <a:ea typeface="+mn-ea"/>
              </a:rPr>
              <a:t>Geloofsverantwoording</a:t>
            </a:r>
          </a:p>
          <a:p>
            <a:pPr marL="0" indent="0" eaLnBrk="1" hangingPunct="1">
              <a:buFont typeface="Wingdings" charset="0"/>
              <a:buNone/>
              <a:defRPr/>
            </a:pPr>
            <a:endParaRPr lang="nl-NL" dirty="0" smtClean="0">
              <a:ea typeface="+mn-ea"/>
            </a:endParaRPr>
          </a:p>
          <a:p>
            <a:pPr eaLnBrk="1" hangingPunct="1">
              <a:buFont typeface="Wingdings" pitchFamily="2" charset="2"/>
              <a:buChar char="§"/>
              <a:defRPr/>
            </a:pPr>
            <a:r>
              <a:rPr lang="nl-NL" dirty="0" smtClean="0">
                <a:ea typeface="+mn-ea"/>
              </a:rPr>
              <a:t>Vraag dat ook van ongeloof</a:t>
            </a:r>
          </a:p>
          <a:p>
            <a:pPr eaLnBrk="1" hangingPunct="1">
              <a:buFont typeface="Wingdings" pitchFamily="2" charset="2"/>
              <a:buNone/>
              <a:defRPr/>
            </a:pPr>
            <a:endParaRPr lang="nl-NL" dirty="0" smtClean="0">
              <a:ea typeface="+mn-ea"/>
            </a:endParaRPr>
          </a:p>
          <a:p>
            <a:pPr eaLnBrk="1" hangingPunct="1">
              <a:buFont typeface="Wingdings" pitchFamily="2" charset="2"/>
              <a:buNone/>
              <a:defRPr/>
            </a:pPr>
            <a:endParaRPr lang="nl-NL" dirty="0" smtClean="0">
              <a:ea typeface="+mn-ea"/>
            </a:endParaRPr>
          </a:p>
        </p:txBody>
      </p:sp>
      <p:pic>
        <p:nvPicPr>
          <p:cNvPr id="31747" name="Picture 11" descr="gebed"/>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56325" y="2162175"/>
            <a:ext cx="2562225" cy="3068638"/>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1380"/>
                                        </p:tgtEl>
                                        <p:attrNameLst>
                                          <p:attrName>style.visibility</p:attrName>
                                        </p:attrNameLst>
                                      </p:cBhvr>
                                      <p:to>
                                        <p:strVal val="visible"/>
                                      </p:to>
                                    </p:set>
                                    <p:animEffect transition="in" filter="fade">
                                      <p:cBhvr>
                                        <p:cTn id="7" dur="2000"/>
                                        <p:tgtEl>
                                          <p:spTgt spid="1013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1381">
                                            <p:txEl>
                                              <p:pRg st="0" end="0"/>
                                            </p:txEl>
                                          </p:spTgt>
                                        </p:tgtEl>
                                        <p:attrNameLst>
                                          <p:attrName>style.visibility</p:attrName>
                                        </p:attrNameLst>
                                      </p:cBhvr>
                                      <p:to>
                                        <p:strVal val="visible"/>
                                      </p:to>
                                    </p:set>
                                    <p:animEffect transition="in" filter="fade">
                                      <p:cBhvr>
                                        <p:cTn id="12" dur="2000"/>
                                        <p:tgtEl>
                                          <p:spTgt spid="10138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1381">
                                            <p:txEl>
                                              <p:pRg st="2" end="2"/>
                                            </p:txEl>
                                          </p:spTgt>
                                        </p:tgtEl>
                                        <p:attrNameLst>
                                          <p:attrName>style.visibility</p:attrName>
                                        </p:attrNameLst>
                                      </p:cBhvr>
                                      <p:to>
                                        <p:strVal val="visible"/>
                                      </p:to>
                                    </p:set>
                                    <p:animEffect transition="in" filter="fade">
                                      <p:cBhvr>
                                        <p:cTn id="17" dur="2000"/>
                                        <p:tgtEl>
                                          <p:spTgt spid="10138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1381">
                                            <p:txEl>
                                              <p:pRg st="4" end="4"/>
                                            </p:txEl>
                                          </p:spTgt>
                                        </p:tgtEl>
                                        <p:attrNameLst>
                                          <p:attrName>style.visibility</p:attrName>
                                        </p:attrNameLst>
                                      </p:cBhvr>
                                      <p:to>
                                        <p:strVal val="visible"/>
                                      </p:to>
                                    </p:set>
                                    <p:animEffect transition="in" filter="fade">
                                      <p:cBhvr>
                                        <p:cTn id="22" dur="2000"/>
                                        <p:tgtEl>
                                          <p:spTgt spid="10138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p:bldP spid="10138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i="1" dirty="0" err="1" smtClean="0"/>
              <a:t>Geloof</a:t>
            </a:r>
            <a:r>
              <a:rPr lang="en-US" i="1" dirty="0" smtClean="0"/>
              <a:t>:</a:t>
            </a:r>
            <a:endParaRPr lang="nl-NL" dirty="0"/>
          </a:p>
        </p:txBody>
      </p:sp>
      <p:sp>
        <p:nvSpPr>
          <p:cNvPr id="3" name="Tijdelijke aanduiding voor inhoud 2"/>
          <p:cNvSpPr>
            <a:spLocks noGrp="1"/>
          </p:cNvSpPr>
          <p:nvPr>
            <p:ph idx="1"/>
          </p:nvPr>
        </p:nvSpPr>
        <p:spPr/>
        <p:txBody>
          <a:bodyPr/>
          <a:lstStyle/>
          <a:p>
            <a:r>
              <a:rPr lang="nl-NL" b="1" dirty="0"/>
              <a:t>Niet toef </a:t>
            </a:r>
            <a:r>
              <a:rPr lang="nl-NL" b="1" dirty="0" smtClean="0"/>
              <a:t>slagroom</a:t>
            </a:r>
          </a:p>
          <a:p>
            <a:endParaRPr lang="nl-NL" b="1" dirty="0"/>
          </a:p>
          <a:p>
            <a:endParaRPr lang="nl-NL" b="1" dirty="0" smtClean="0"/>
          </a:p>
          <a:p>
            <a:endParaRPr lang="nl-NL" b="1" dirty="0"/>
          </a:p>
          <a:p>
            <a:endParaRPr lang="nl-NL" b="1" dirty="0" smtClean="0"/>
          </a:p>
          <a:p>
            <a:r>
              <a:rPr lang="nl-NL" b="1" dirty="0"/>
              <a:t>Maar basis</a:t>
            </a:r>
          </a:p>
          <a:p>
            <a:endParaRPr lang="nl-NL" b="1" dirty="0"/>
          </a:p>
          <a:p>
            <a:endParaRPr lang="nl-NL" dirty="0" smtClean="0"/>
          </a:p>
          <a:p>
            <a:endParaRPr lang="nl-NL" dirty="0"/>
          </a:p>
          <a:p>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484784"/>
            <a:ext cx="2041228" cy="214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p:cNvPicPr>
            <a:picLocks noChangeAspect="1"/>
          </p:cNvPicPr>
          <p:nvPr/>
        </p:nvPicPr>
        <p:blipFill>
          <a:blip r:embed="rId3"/>
          <a:stretch>
            <a:fillRect/>
          </a:stretch>
        </p:blipFill>
        <p:spPr>
          <a:xfrm>
            <a:off x="4355976" y="4149080"/>
            <a:ext cx="3695700" cy="2197100"/>
          </a:xfrm>
          <a:prstGeom prst="rect">
            <a:avLst/>
          </a:prstGeom>
        </p:spPr>
      </p:pic>
    </p:spTree>
    <p:extLst>
      <p:ext uri="{BB962C8B-B14F-4D97-AF65-F5344CB8AC3E}">
        <p14:creationId xmlns:p14="http://schemas.microsoft.com/office/powerpoint/2010/main" val="342357536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Ooit afgevraagd:</a:t>
            </a:r>
            <a:endParaRPr lang="nl-NL" dirty="0"/>
          </a:p>
        </p:txBody>
      </p:sp>
      <p:sp>
        <p:nvSpPr>
          <p:cNvPr id="3" name="Tijdelijke aanduiding voor inhoud 2"/>
          <p:cNvSpPr>
            <a:spLocks noGrp="1"/>
          </p:cNvSpPr>
          <p:nvPr>
            <p:ph idx="1"/>
          </p:nvPr>
        </p:nvSpPr>
        <p:spPr/>
        <p:txBody>
          <a:bodyPr/>
          <a:lstStyle/>
          <a:p>
            <a:pPr>
              <a:defRPr/>
            </a:pPr>
            <a:r>
              <a:rPr lang="nl-NL" dirty="0" smtClean="0"/>
              <a:t>Waar is natuurwetenschap opgekomen?</a:t>
            </a:r>
          </a:p>
          <a:p>
            <a:pPr lvl="1">
              <a:defRPr/>
            </a:pPr>
            <a:r>
              <a:rPr lang="nl-NL" dirty="0"/>
              <a:t>N</a:t>
            </a:r>
            <a:r>
              <a:rPr lang="nl-NL" dirty="0" smtClean="0"/>
              <a:t>iet wiskunde (noodzakelijk) maar:</a:t>
            </a:r>
          </a:p>
          <a:p>
            <a:pPr lvl="1">
              <a:defRPr/>
            </a:pPr>
            <a:r>
              <a:rPr lang="nl-NL" dirty="0"/>
              <a:t>E</a:t>
            </a:r>
            <a:r>
              <a:rPr lang="nl-NL" dirty="0" smtClean="0"/>
              <a:t>mpirisch natuuronderzoek?</a:t>
            </a:r>
          </a:p>
          <a:p>
            <a:pPr>
              <a:defRPr/>
            </a:pPr>
            <a:endParaRPr lang="nl-NL" dirty="0"/>
          </a:p>
          <a:p>
            <a:pPr>
              <a:defRPr/>
            </a:pPr>
            <a:r>
              <a:rPr lang="nl-NL" dirty="0" smtClean="0"/>
              <a:t>Waar eerste universiteiten ontstaan?</a:t>
            </a:r>
            <a:endParaRPr lang="nl-NL"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5613" y="273050"/>
            <a:ext cx="8226425" cy="1284288"/>
          </a:xfrm>
        </p:spPr>
        <p:txBody>
          <a:bodyPr/>
          <a:lstStyle/>
          <a:p>
            <a:pPr>
              <a:defRPr/>
            </a:pPr>
            <a:r>
              <a:rPr lang="nl-NL" dirty="0" smtClean="0">
                <a:latin typeface="Arial" charset="0"/>
                <a:cs typeface="Arial" charset="0"/>
              </a:rPr>
              <a:t>Christendom gunstig opkomst natuurwetenschap</a:t>
            </a:r>
            <a:endParaRPr lang="nl-NL" dirty="0">
              <a:latin typeface="Arial" charset="0"/>
              <a:cs typeface="Arial" charset="0"/>
            </a:endParaRPr>
          </a:p>
        </p:txBody>
      </p:sp>
      <p:sp>
        <p:nvSpPr>
          <p:cNvPr id="3" name="Tijdelijke aanduiding voor inhoud 2"/>
          <p:cNvSpPr>
            <a:spLocks noGrp="1"/>
          </p:cNvSpPr>
          <p:nvPr>
            <p:ph idx="1"/>
          </p:nvPr>
        </p:nvSpPr>
        <p:spPr>
          <a:xfrm>
            <a:off x="250825" y="1773238"/>
            <a:ext cx="8653463" cy="4248150"/>
          </a:xfrm>
        </p:spPr>
        <p:txBody>
          <a:bodyPr/>
          <a:lstStyle/>
          <a:p>
            <a:pPr marL="514350" indent="-514350">
              <a:lnSpc>
                <a:spcPct val="140000"/>
              </a:lnSpc>
              <a:buFont typeface="+mj-lt"/>
              <a:buAutoNum type="arabicPeriod"/>
              <a:defRPr/>
            </a:pPr>
            <a:r>
              <a:rPr lang="nl-NL" dirty="0" smtClean="0">
                <a:ea typeface="+mn-ea"/>
              </a:rPr>
              <a:t>Schepping waardevol &lt;&gt; boeddhisme</a:t>
            </a:r>
            <a:endParaRPr lang="nl-NL" dirty="0">
              <a:ea typeface="+mn-ea"/>
            </a:endParaRPr>
          </a:p>
          <a:p>
            <a:pPr marL="514350" indent="-514350">
              <a:lnSpc>
                <a:spcPct val="140000"/>
              </a:lnSpc>
              <a:buFont typeface="+mj-lt"/>
              <a:buAutoNum type="arabicPeriod"/>
              <a:defRPr/>
            </a:pPr>
            <a:r>
              <a:rPr lang="nl-NL" dirty="0" smtClean="0">
                <a:ea typeface="+mn-ea"/>
              </a:rPr>
              <a:t>niet iets goddelijks &lt;&gt; Java </a:t>
            </a:r>
          </a:p>
          <a:p>
            <a:pPr marL="514350" indent="-514350">
              <a:lnSpc>
                <a:spcPct val="140000"/>
              </a:lnSpc>
              <a:buFont typeface="+mj-lt"/>
              <a:buAutoNum type="arabicPeriod"/>
              <a:defRPr/>
            </a:pPr>
            <a:r>
              <a:rPr lang="nl-NL" dirty="0" smtClean="0">
                <a:ea typeface="+mn-ea"/>
              </a:rPr>
              <a:t>niet noodzakelijk &lt;&gt; Grieken, islam</a:t>
            </a:r>
          </a:p>
          <a:p>
            <a:pPr marL="514350" indent="-514350">
              <a:lnSpc>
                <a:spcPct val="140000"/>
              </a:lnSpc>
              <a:buFont typeface="+mj-lt"/>
              <a:buAutoNum type="arabicPeriod"/>
              <a:defRPr/>
            </a:pPr>
            <a:r>
              <a:rPr lang="nl-NL" dirty="0" smtClean="0">
                <a:ea typeface="+mn-ea"/>
              </a:rPr>
              <a:t>vertrouwen in kenvermogen &lt;&gt; naturalisme</a:t>
            </a:r>
          </a:p>
          <a:p>
            <a:pPr marL="514350" indent="-514350">
              <a:lnSpc>
                <a:spcPct val="140000"/>
              </a:lnSpc>
              <a:buFont typeface="+mj-lt"/>
              <a:buAutoNum type="arabicPeriod"/>
              <a:defRPr/>
            </a:pPr>
            <a:r>
              <a:rPr lang="nl-NL" dirty="0">
                <a:ea typeface="+mn-ea"/>
              </a:rPr>
              <a:t>s</a:t>
            </a:r>
            <a:r>
              <a:rPr lang="nl-NL" dirty="0" smtClean="0">
                <a:ea typeface="+mn-ea"/>
              </a:rPr>
              <a:t>feer van nieuwsgierig onderzoek &lt;&gt; islam</a:t>
            </a:r>
          </a:p>
          <a:p>
            <a:pPr>
              <a:buFont typeface="Wingdings" pitchFamily="2" charset="2"/>
              <a:buChar char="§"/>
              <a:defRPr/>
            </a:pPr>
            <a:endParaRPr lang="nl-NL" dirty="0">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en-US" dirty="0" err="1" smtClean="0"/>
              <a:t>Voorbeeld</a:t>
            </a:r>
            <a:r>
              <a:rPr lang="en-US" dirty="0" smtClean="0"/>
              <a:t>: </a:t>
            </a:r>
            <a:r>
              <a:rPr lang="nl-NL" dirty="0" err="1"/>
              <a:t>Tempier</a:t>
            </a:r>
            <a:endParaRPr lang="nl-NL" dirty="0"/>
          </a:p>
        </p:txBody>
      </p:sp>
      <p:sp>
        <p:nvSpPr>
          <p:cNvPr id="3" name="Tijdelijke aanduiding voor inhoud 2"/>
          <p:cNvSpPr>
            <a:spLocks noGrp="1"/>
          </p:cNvSpPr>
          <p:nvPr>
            <p:ph idx="1"/>
          </p:nvPr>
        </p:nvSpPr>
        <p:spPr/>
        <p:txBody>
          <a:bodyPr/>
          <a:lstStyle/>
          <a:p>
            <a:pPr>
              <a:defRPr/>
            </a:pPr>
            <a:r>
              <a:rPr lang="nl-NL" dirty="0"/>
              <a:t>niet noodzakelijk &lt;&gt; </a:t>
            </a:r>
            <a:r>
              <a:rPr lang="nl-NL" dirty="0" smtClean="0"/>
              <a:t>Grieken</a:t>
            </a:r>
            <a:endParaRPr lang="nl-NL" dirty="0"/>
          </a:p>
          <a:p>
            <a:pPr>
              <a:defRPr/>
            </a:pPr>
            <a:endParaRPr lang="nl-NL" dirty="0"/>
          </a:p>
          <a:p>
            <a:pPr>
              <a:defRPr/>
            </a:pPr>
            <a:r>
              <a:rPr lang="nl-NL" dirty="0" smtClean="0"/>
              <a:t>1277 Bisschop </a:t>
            </a:r>
            <a:r>
              <a:rPr lang="nl-NL" dirty="0" err="1" smtClean="0"/>
              <a:t>Tempier</a:t>
            </a:r>
            <a:r>
              <a:rPr lang="nl-NL" dirty="0" smtClean="0"/>
              <a:t>: veroordeling</a:t>
            </a:r>
          </a:p>
          <a:p>
            <a:pPr>
              <a:defRPr/>
            </a:pPr>
            <a:endParaRPr lang="nl-NL" dirty="0"/>
          </a:p>
          <a:p>
            <a:pPr>
              <a:defRPr/>
            </a:pPr>
            <a:r>
              <a:rPr lang="nl-NL" dirty="0" smtClean="0"/>
              <a:t>Hemellichamen hoeven niet te cirkelen</a:t>
            </a:r>
            <a:endParaRPr lang="nl-NL" dirty="0"/>
          </a:p>
        </p:txBody>
      </p:sp>
      <p:pic>
        <p:nvPicPr>
          <p:cNvPr id="31747" name="Afbeelding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86488" y="4724400"/>
            <a:ext cx="2665412"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228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en-US" dirty="0" err="1" smtClean="0">
                <a:ea typeface="+mj-ea"/>
              </a:rPr>
              <a:t>Voorbeeld</a:t>
            </a:r>
            <a:endParaRPr lang="nl-NL" dirty="0">
              <a:ea typeface="+mj-ea"/>
            </a:endParaRPr>
          </a:p>
        </p:txBody>
      </p:sp>
      <p:sp>
        <p:nvSpPr>
          <p:cNvPr id="3" name="Tijdelijke aanduiding voor inhoud 2"/>
          <p:cNvSpPr>
            <a:spLocks noGrp="1"/>
          </p:cNvSpPr>
          <p:nvPr>
            <p:ph idx="1"/>
          </p:nvPr>
        </p:nvSpPr>
        <p:spPr/>
        <p:txBody>
          <a:bodyPr/>
          <a:lstStyle/>
          <a:p>
            <a:pPr>
              <a:buFont typeface="Wingdings" pitchFamily="2" charset="2"/>
              <a:buChar char="§"/>
              <a:defRPr/>
            </a:pPr>
            <a:r>
              <a:rPr lang="nl-NL" dirty="0" smtClean="0">
                <a:ea typeface="+mn-ea"/>
              </a:rPr>
              <a:t>Roger Bacon, Albertus </a:t>
            </a:r>
            <a:r>
              <a:rPr lang="nl-NL" dirty="0" err="1" smtClean="0">
                <a:ea typeface="+mn-ea"/>
              </a:rPr>
              <a:t>Magnus</a:t>
            </a:r>
            <a:r>
              <a:rPr lang="nl-NL" dirty="0" smtClean="0">
                <a:ea typeface="+mn-ea"/>
              </a:rPr>
              <a:t>, pioniers in de experimentele methode, </a:t>
            </a:r>
          </a:p>
          <a:p>
            <a:pPr>
              <a:buFont typeface="Wingdings" pitchFamily="2" charset="2"/>
              <a:buChar char="§"/>
              <a:defRPr/>
            </a:pPr>
            <a:endParaRPr lang="nl-NL" dirty="0" smtClean="0">
              <a:ea typeface="+mn-ea"/>
            </a:endParaRPr>
          </a:p>
          <a:p>
            <a:pPr>
              <a:buFont typeface="Wingdings" pitchFamily="2" charset="2"/>
              <a:buChar char="§"/>
              <a:defRPr/>
            </a:pPr>
            <a:r>
              <a:rPr lang="nl-NL" dirty="0" smtClean="0">
                <a:ea typeface="+mn-ea"/>
              </a:rPr>
              <a:t>Johannes </a:t>
            </a:r>
            <a:r>
              <a:rPr lang="nl-NL" dirty="0" err="1" smtClean="0">
                <a:ea typeface="+mn-ea"/>
              </a:rPr>
              <a:t>Kepler</a:t>
            </a:r>
            <a:r>
              <a:rPr lang="nl-NL" dirty="0" smtClean="0">
                <a:ea typeface="+mn-ea"/>
              </a:rPr>
              <a:t>, Robert </a:t>
            </a:r>
            <a:r>
              <a:rPr lang="nl-NL" dirty="0" err="1" smtClean="0">
                <a:ea typeface="+mn-ea"/>
              </a:rPr>
              <a:t>Boyle</a:t>
            </a:r>
            <a:r>
              <a:rPr lang="nl-NL" dirty="0" smtClean="0">
                <a:ea typeface="+mn-ea"/>
              </a:rPr>
              <a:t>, </a:t>
            </a:r>
            <a:r>
              <a:rPr lang="nl-NL" dirty="0" err="1" smtClean="0">
                <a:ea typeface="+mn-ea"/>
              </a:rPr>
              <a:t>Blaise</a:t>
            </a:r>
            <a:r>
              <a:rPr lang="nl-NL" dirty="0" smtClean="0">
                <a:ea typeface="+mn-ea"/>
              </a:rPr>
              <a:t> Pascal, Isaac Newton, Michael </a:t>
            </a:r>
            <a:r>
              <a:rPr lang="nl-NL" dirty="0" err="1" smtClean="0">
                <a:ea typeface="+mn-ea"/>
              </a:rPr>
              <a:t>Faraday</a:t>
            </a:r>
            <a:r>
              <a:rPr lang="nl-NL" dirty="0" smtClean="0">
                <a:ea typeface="+mn-ea"/>
              </a:rPr>
              <a:t>, James Maxwell, Johannes van der Waals en Cees Dekker. </a:t>
            </a:r>
          </a:p>
          <a:p>
            <a:pPr>
              <a:buFont typeface="Wingdings" pitchFamily="2" charset="2"/>
              <a:buChar char="§"/>
              <a:defRPr/>
            </a:pPr>
            <a:endParaRPr lang="nl-NL" dirty="0">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latin typeface="Arial" charset="0"/>
                <a:cs typeface="Arial" charset="0"/>
              </a:rPr>
              <a:t>Kopstukken: Pascal</a:t>
            </a:r>
            <a:endParaRPr lang="nl-NL" dirty="0"/>
          </a:p>
        </p:txBody>
      </p:sp>
      <p:sp>
        <p:nvSpPr>
          <p:cNvPr id="3" name="Tijdelijke aanduiding voor inhoud 2"/>
          <p:cNvSpPr>
            <a:spLocks noGrp="1"/>
          </p:cNvSpPr>
          <p:nvPr>
            <p:ph idx="1"/>
          </p:nvPr>
        </p:nvSpPr>
        <p:spPr>
          <a:xfrm>
            <a:off x="455613" y="1598613"/>
            <a:ext cx="4548187" cy="4497387"/>
          </a:xfrm>
        </p:spPr>
        <p:txBody>
          <a:bodyPr/>
          <a:lstStyle/>
          <a:p>
            <a:pPr>
              <a:defRPr/>
            </a:pPr>
            <a:r>
              <a:rPr lang="nl-NL" dirty="0">
                <a:effectLst/>
              </a:rPr>
              <a:t>‘In het geloof zit voldoende licht voor degenen die willen geloven en voldoende schaduw om degenen die niet willen geloven te verblinden.’ </a:t>
            </a:r>
            <a:endParaRPr lang="nl-NL" dirty="0"/>
          </a:p>
        </p:txBody>
      </p:sp>
      <p:pic>
        <p:nvPicPr>
          <p:cNvPr id="4" name="Afbeelding 3"/>
          <p:cNvPicPr>
            <a:picLocks noChangeAspect="1"/>
          </p:cNvPicPr>
          <p:nvPr/>
        </p:nvPicPr>
        <p:blipFill>
          <a:blip r:embed="rId2"/>
          <a:stretch>
            <a:fillRect/>
          </a:stretch>
        </p:blipFill>
        <p:spPr>
          <a:xfrm>
            <a:off x="5076056" y="1700808"/>
            <a:ext cx="3487341" cy="365008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James Maxwell (1831 -1879)</a:t>
            </a:r>
            <a:endParaRPr lang="nl-NL" dirty="0"/>
          </a:p>
        </p:txBody>
      </p:sp>
      <p:sp>
        <p:nvSpPr>
          <p:cNvPr id="3" name="Tijdelijke aanduiding voor inhoud 2"/>
          <p:cNvSpPr>
            <a:spLocks noGrp="1"/>
          </p:cNvSpPr>
          <p:nvPr>
            <p:ph idx="1"/>
          </p:nvPr>
        </p:nvSpPr>
        <p:spPr/>
        <p:txBody>
          <a:bodyPr/>
          <a:lstStyle/>
          <a:p>
            <a:pPr>
              <a:defRPr/>
            </a:pPr>
            <a:r>
              <a:rPr lang="nl-NL" dirty="0" smtClean="0"/>
              <a:t>Boven laboratorium: Psalm 111: 2</a:t>
            </a:r>
          </a:p>
          <a:p>
            <a:pPr>
              <a:defRPr/>
            </a:pPr>
            <a:endParaRPr lang="nl-NL" dirty="0"/>
          </a:p>
          <a:p>
            <a:pPr marL="0" indent="0">
              <a:buFont typeface="Wingdings" charset="0"/>
              <a:buNone/>
              <a:defRPr/>
            </a:pPr>
            <a:r>
              <a:rPr lang="nl-NL" i="1" dirty="0" smtClean="0"/>
              <a:t>Machtig </a:t>
            </a:r>
            <a:r>
              <a:rPr lang="nl-NL" i="1" dirty="0"/>
              <a:t>zijn de werken van de HEER,</a:t>
            </a:r>
          </a:p>
          <a:p>
            <a:pPr marL="0" indent="0">
              <a:buFont typeface="Wingdings" charset="0"/>
              <a:buNone/>
              <a:defRPr/>
            </a:pPr>
            <a:r>
              <a:rPr lang="nl-NL" i="1" dirty="0"/>
              <a:t>wie ze liefheeft, onderzoekt ze</a:t>
            </a:r>
            <a:r>
              <a:rPr lang="nl-NL" i="1" dirty="0" smtClean="0"/>
              <a:t>.</a:t>
            </a:r>
          </a:p>
          <a:p>
            <a:pPr marL="0" indent="0">
              <a:buFont typeface="Wingdings" charset="0"/>
              <a:buNone/>
              <a:defRPr/>
            </a:pPr>
            <a:endParaRPr lang="nl-NL" i="1" dirty="0" smtClean="0"/>
          </a:p>
          <a:p>
            <a:pPr>
              <a:defRPr/>
            </a:pPr>
            <a:r>
              <a:rPr lang="nl-NL" dirty="0" smtClean="0"/>
              <a:t>Maxwellvergelijkingen: basistheorie elektromagnetische verschijnselen</a:t>
            </a:r>
            <a:endParaRPr lang="nl-NL" dirty="0"/>
          </a:p>
          <a:p>
            <a:pPr marL="0" indent="0">
              <a:buFont typeface="Wingdings" charset="0"/>
              <a:buNone/>
              <a:defRPr/>
            </a:pPr>
            <a:endParaRPr lang="nl-NL"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Beroemde tegenvoorbeeld</a:t>
            </a:r>
            <a:endParaRPr lang="nl-NL" dirty="0"/>
          </a:p>
        </p:txBody>
      </p:sp>
      <p:sp>
        <p:nvSpPr>
          <p:cNvPr id="3" name="Tijdelijke aanduiding voor inhoud 2"/>
          <p:cNvSpPr>
            <a:spLocks noGrp="1"/>
          </p:cNvSpPr>
          <p:nvPr>
            <p:ph idx="1"/>
          </p:nvPr>
        </p:nvSpPr>
        <p:spPr/>
        <p:txBody>
          <a:bodyPr/>
          <a:lstStyle/>
          <a:p>
            <a:pPr>
              <a:defRPr/>
            </a:pPr>
            <a:r>
              <a:rPr lang="nl-NL" dirty="0" smtClean="0"/>
              <a:t>Galilei  (1564 – 1642)</a:t>
            </a:r>
          </a:p>
          <a:p>
            <a:pPr>
              <a:defRPr/>
            </a:pPr>
            <a:r>
              <a:rPr lang="nl-NL" dirty="0" smtClean="0"/>
              <a:t>Ptolemeïsche en Copernicaanse wereldbeeld</a:t>
            </a:r>
          </a:p>
          <a:p>
            <a:pPr>
              <a:defRPr/>
            </a:pPr>
            <a:r>
              <a:rPr lang="nl-NL" dirty="0" smtClean="0"/>
              <a:t>Niet puur geloof &lt;&gt; wetenschap</a:t>
            </a:r>
          </a:p>
          <a:p>
            <a:pPr>
              <a:defRPr/>
            </a:pPr>
            <a:r>
              <a:rPr lang="nl-NL" dirty="0" smtClean="0"/>
              <a:t>Oppervlakkige historische kennis…..</a:t>
            </a:r>
          </a:p>
          <a:p>
            <a:pPr>
              <a:defRPr/>
            </a:pPr>
            <a:endParaRPr lang="nl-NL" dirty="0"/>
          </a:p>
        </p:txBody>
      </p:sp>
      <p:pic>
        <p:nvPicPr>
          <p:cNvPr id="36867" name="Afbeelding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6088" y="4437063"/>
            <a:ext cx="1935162" cy="21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635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err="1">
                <a:latin typeface="Arial" charset="0"/>
                <a:cs typeface="Arial" charset="0"/>
              </a:rPr>
              <a:t>Alvin</a:t>
            </a:r>
            <a:r>
              <a:rPr lang="nl-NL" dirty="0">
                <a:latin typeface="Arial" charset="0"/>
                <a:cs typeface="Arial" charset="0"/>
              </a:rPr>
              <a:t> </a:t>
            </a:r>
            <a:r>
              <a:rPr lang="nl-NL" dirty="0" smtClean="0">
                <a:latin typeface="Arial" charset="0"/>
                <a:cs typeface="Arial" charset="0"/>
              </a:rPr>
              <a:t>Plantinga</a:t>
            </a:r>
            <a:endParaRPr lang="nl-NL" dirty="0">
              <a:latin typeface="Arial" charset="0"/>
              <a:cs typeface="Arial" charset="0"/>
            </a:endParaRPr>
          </a:p>
        </p:txBody>
      </p:sp>
      <p:sp>
        <p:nvSpPr>
          <p:cNvPr id="3" name="Tijdelijke aanduiding voor inhoud 2"/>
          <p:cNvSpPr>
            <a:spLocks noGrp="1"/>
          </p:cNvSpPr>
          <p:nvPr>
            <p:ph sz="half" idx="1"/>
          </p:nvPr>
        </p:nvSpPr>
        <p:spPr/>
        <p:txBody>
          <a:bodyPr/>
          <a:lstStyle/>
          <a:p>
            <a:pPr>
              <a:defRPr/>
            </a:pPr>
            <a:r>
              <a:rPr lang="nl-NL" dirty="0" smtClean="0">
                <a:latin typeface="Arial" charset="0"/>
                <a:cs typeface="Arial" charset="0"/>
              </a:rPr>
              <a:t>Amerikaans Filosoof</a:t>
            </a:r>
          </a:p>
          <a:p>
            <a:pPr lvl="1">
              <a:defRPr/>
            </a:pPr>
            <a:endParaRPr lang="nl-NL" dirty="0" smtClean="0">
              <a:latin typeface="Arial" charset="0"/>
              <a:cs typeface="Arial" charset="0"/>
            </a:endParaRPr>
          </a:p>
          <a:p>
            <a:pPr>
              <a:defRPr/>
            </a:pPr>
            <a:r>
              <a:rPr lang="nl-NL" i="1" dirty="0" err="1" smtClean="0">
                <a:latin typeface="Arial" charset="0"/>
                <a:cs typeface="Arial" charset="0"/>
              </a:rPr>
              <a:t>Where</a:t>
            </a:r>
            <a:r>
              <a:rPr lang="nl-NL" i="1" dirty="0" smtClean="0">
                <a:latin typeface="Arial" charset="0"/>
                <a:cs typeface="Arial" charset="0"/>
              </a:rPr>
              <a:t> the conflict </a:t>
            </a:r>
            <a:r>
              <a:rPr lang="nl-NL" i="1" dirty="0" err="1" smtClean="0">
                <a:latin typeface="Arial" charset="0"/>
                <a:cs typeface="Arial" charset="0"/>
              </a:rPr>
              <a:t>really</a:t>
            </a:r>
            <a:r>
              <a:rPr lang="nl-NL" i="1" dirty="0" smtClean="0">
                <a:latin typeface="Arial" charset="0"/>
                <a:cs typeface="Arial" charset="0"/>
              </a:rPr>
              <a:t> lies</a:t>
            </a:r>
            <a:endParaRPr lang="nl-NL" i="1" dirty="0">
              <a:latin typeface="Arial" charset="0"/>
              <a:cs typeface="Arial" charset="0"/>
            </a:endParaRPr>
          </a:p>
          <a:p>
            <a:pPr>
              <a:defRPr/>
            </a:pPr>
            <a:endParaRPr lang="nl-NL" dirty="0">
              <a:latin typeface="Arial" charset="0"/>
              <a:cs typeface="Arial" charset="0"/>
            </a:endParaRPr>
          </a:p>
        </p:txBody>
      </p:sp>
      <p:pic>
        <p:nvPicPr>
          <p:cNvPr id="43011" name="Tijdelijke aanduiding voor inhoud 4"/>
          <p:cNvPicPr>
            <a:picLocks noGrp="1" noChangeAspect="1"/>
          </p:cNvPicPr>
          <p:nvPr>
            <p:ph sz="half" idx="2"/>
          </p:nvPr>
        </p:nvPicPr>
        <p:blipFill>
          <a:blip r:embed="rId2">
            <a:extLst>
              <a:ext uri="{28A0092B-C50C-407E-A947-70E740481C1C}">
                <a14:useLocalDpi xmlns:a14="http://schemas.microsoft.com/office/drawing/2010/main" val="0"/>
              </a:ext>
            </a:extLst>
          </a:blip>
          <a:srcRect l="24754" r="24754"/>
          <a:stretch>
            <a:fillRect/>
          </a:stretch>
        </p:blipFill>
        <p:spPr>
          <a:xfrm>
            <a:off x="4643438" y="1598613"/>
            <a:ext cx="4038600" cy="4497387"/>
          </a:xfrm>
        </p:spPr>
      </p:pic>
      <p:pic>
        <p:nvPicPr>
          <p:cNvPr id="43012" name="Tijdelijke aanduiding voor inhoud 3"/>
          <p:cNvPicPr>
            <a:picLocks noChangeAspect="1"/>
          </p:cNvPicPr>
          <p:nvPr/>
        </p:nvPicPr>
        <p:blipFill>
          <a:blip r:embed="rId3">
            <a:extLst>
              <a:ext uri="{28A0092B-C50C-407E-A947-70E740481C1C}">
                <a14:useLocalDpi xmlns:a14="http://schemas.microsoft.com/office/drawing/2010/main" val="0"/>
              </a:ext>
            </a:extLst>
          </a:blip>
          <a:srcRect l="-87875" r="-87875"/>
          <a:stretch>
            <a:fillRect/>
          </a:stretch>
        </p:blipFill>
        <p:spPr bwMode="auto">
          <a:xfrm>
            <a:off x="-180528" y="3789040"/>
            <a:ext cx="4801967"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Naturalisme gunstig?</a:t>
            </a:r>
            <a:endParaRPr lang="nl-NL" dirty="0"/>
          </a:p>
        </p:txBody>
      </p:sp>
      <p:sp>
        <p:nvSpPr>
          <p:cNvPr id="3" name="Tijdelijke aanduiding voor inhoud 2"/>
          <p:cNvSpPr>
            <a:spLocks noGrp="1"/>
          </p:cNvSpPr>
          <p:nvPr>
            <p:ph idx="1"/>
          </p:nvPr>
        </p:nvSpPr>
        <p:spPr>
          <a:xfrm>
            <a:off x="179388" y="1341438"/>
            <a:ext cx="8502650" cy="4824412"/>
          </a:xfrm>
        </p:spPr>
        <p:txBody>
          <a:bodyPr/>
          <a:lstStyle/>
          <a:p>
            <a:pPr>
              <a:lnSpc>
                <a:spcPct val="140000"/>
              </a:lnSpc>
              <a:defRPr/>
            </a:pPr>
            <a:r>
              <a:rPr lang="nl-NL" dirty="0" smtClean="0"/>
              <a:t>Kenvermogen wel betrouwbaar?</a:t>
            </a:r>
          </a:p>
          <a:p>
            <a:pPr lvl="1">
              <a:lnSpc>
                <a:spcPct val="140000"/>
              </a:lnSpc>
              <a:defRPr/>
            </a:pPr>
            <a:r>
              <a:rPr lang="nl-NL" dirty="0" smtClean="0"/>
              <a:t>gegeven blinde evolutie en materialisme?</a:t>
            </a:r>
          </a:p>
          <a:p>
            <a:pPr>
              <a:defRPr/>
            </a:pPr>
            <a:r>
              <a:rPr lang="nl-NL" dirty="0" smtClean="0"/>
              <a:t>Paar atheïstische getuigen: Nietzsche:</a:t>
            </a:r>
          </a:p>
          <a:p>
            <a:pPr lvl="1">
              <a:defRPr/>
            </a:pPr>
            <a:r>
              <a:rPr lang="nl-NL" dirty="0" smtClean="0"/>
              <a:t>Alleen als we vooronderstellen dat er een God is, is de zoektocht naar waarheid een begaanbare weg. Als we zoiets terzijde schuiven, is de vraag gerechtvaardigd of misleid worden niet hoort bij de basisconditie van het leven.</a:t>
            </a:r>
          </a:p>
        </p:txBody>
      </p:sp>
    </p:spTree>
    <p:extLst>
      <p:ext uri="{BB962C8B-B14F-4D97-AF65-F5344CB8AC3E}">
        <p14:creationId xmlns:p14="http://schemas.microsoft.com/office/powerpoint/2010/main" val="3509279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Patricia </a:t>
            </a:r>
            <a:r>
              <a:rPr lang="nl-NL" dirty="0" err="1" smtClean="0"/>
              <a:t>Churchland</a:t>
            </a:r>
            <a:endParaRPr lang="nl-NL" dirty="0"/>
          </a:p>
        </p:txBody>
      </p:sp>
      <p:sp>
        <p:nvSpPr>
          <p:cNvPr id="3" name="Tijdelijke aanduiding voor inhoud 2"/>
          <p:cNvSpPr>
            <a:spLocks noGrp="1"/>
          </p:cNvSpPr>
          <p:nvPr>
            <p:ph idx="1"/>
          </p:nvPr>
        </p:nvSpPr>
        <p:spPr/>
        <p:txBody>
          <a:bodyPr/>
          <a:lstStyle/>
          <a:p>
            <a:pPr>
              <a:defRPr/>
            </a:pPr>
            <a:r>
              <a:rPr lang="nl-NL" dirty="0" smtClean="0"/>
              <a:t>Beroemd Mind-body filosofe: </a:t>
            </a:r>
          </a:p>
          <a:p>
            <a:pPr>
              <a:defRPr/>
            </a:pPr>
            <a:endParaRPr lang="nl-NL" dirty="0"/>
          </a:p>
          <a:p>
            <a:pPr>
              <a:defRPr/>
            </a:pPr>
            <a:r>
              <a:rPr lang="nl-NL" dirty="0" smtClean="0"/>
              <a:t>A </a:t>
            </a:r>
            <a:r>
              <a:rPr lang="nl-NL" dirty="0" err="1"/>
              <a:t>n</a:t>
            </a:r>
            <a:r>
              <a:rPr lang="nl-NL" dirty="0" err="1" smtClean="0"/>
              <a:t>ervous</a:t>
            </a:r>
            <a:r>
              <a:rPr lang="nl-NL" dirty="0" smtClean="0"/>
              <a:t> system </a:t>
            </a:r>
            <a:r>
              <a:rPr lang="nl-NL" dirty="0" err="1" smtClean="0"/>
              <a:t>enables</a:t>
            </a:r>
            <a:r>
              <a:rPr lang="nl-NL" dirty="0" smtClean="0"/>
              <a:t> the </a:t>
            </a:r>
            <a:r>
              <a:rPr lang="nl-NL" dirty="0" err="1" smtClean="0"/>
              <a:t>organism</a:t>
            </a:r>
            <a:r>
              <a:rPr lang="nl-NL" dirty="0" smtClean="0"/>
              <a:t> </a:t>
            </a:r>
            <a:r>
              <a:rPr lang="nl-NL" dirty="0" err="1" smtClean="0"/>
              <a:t>to</a:t>
            </a:r>
            <a:r>
              <a:rPr lang="nl-NL" dirty="0" smtClean="0"/>
              <a:t> </a:t>
            </a:r>
            <a:r>
              <a:rPr lang="nl-NL" dirty="0" err="1" smtClean="0"/>
              <a:t>succeed</a:t>
            </a:r>
            <a:r>
              <a:rPr lang="nl-NL" dirty="0" smtClean="0"/>
              <a:t> in the </a:t>
            </a:r>
            <a:r>
              <a:rPr lang="nl-NL" dirty="0" err="1" smtClean="0"/>
              <a:t>four</a:t>
            </a:r>
            <a:r>
              <a:rPr lang="nl-NL" dirty="0" smtClean="0"/>
              <a:t> F’s: </a:t>
            </a:r>
            <a:r>
              <a:rPr lang="nl-NL" dirty="0" err="1" smtClean="0"/>
              <a:t>feeding</a:t>
            </a:r>
            <a:r>
              <a:rPr lang="nl-NL" dirty="0" smtClean="0"/>
              <a:t>, </a:t>
            </a:r>
            <a:r>
              <a:rPr lang="nl-NL" dirty="0" err="1" smtClean="0"/>
              <a:t>fleeing</a:t>
            </a:r>
            <a:r>
              <a:rPr lang="nl-NL" dirty="0" smtClean="0"/>
              <a:t>, </a:t>
            </a:r>
            <a:r>
              <a:rPr lang="nl-NL" dirty="0" err="1" smtClean="0"/>
              <a:t>fighting</a:t>
            </a:r>
            <a:r>
              <a:rPr lang="nl-NL" dirty="0" smtClean="0"/>
              <a:t> </a:t>
            </a:r>
            <a:r>
              <a:rPr lang="nl-NL" dirty="0" err="1" smtClean="0"/>
              <a:t>and</a:t>
            </a:r>
            <a:r>
              <a:rPr lang="nl-NL" dirty="0" smtClean="0"/>
              <a:t> </a:t>
            </a:r>
            <a:r>
              <a:rPr lang="nl-NL" dirty="0" err="1" smtClean="0"/>
              <a:t>reproducing</a:t>
            </a:r>
            <a:r>
              <a:rPr lang="nl-NL" dirty="0" smtClean="0"/>
              <a:t>. </a:t>
            </a:r>
            <a:r>
              <a:rPr lang="nl-NL" dirty="0" err="1" smtClean="0"/>
              <a:t>Truth</a:t>
            </a:r>
            <a:r>
              <a:rPr lang="nl-NL" dirty="0" smtClean="0"/>
              <a:t>, </a:t>
            </a:r>
            <a:r>
              <a:rPr lang="nl-NL" dirty="0" err="1" smtClean="0"/>
              <a:t>whatever</a:t>
            </a:r>
            <a:r>
              <a:rPr lang="nl-NL" dirty="0" smtClean="0"/>
              <a:t> </a:t>
            </a:r>
            <a:r>
              <a:rPr lang="nl-NL" dirty="0" err="1" smtClean="0"/>
              <a:t>that</a:t>
            </a:r>
            <a:r>
              <a:rPr lang="nl-NL" dirty="0" smtClean="0"/>
              <a:t> is, </a:t>
            </a:r>
            <a:r>
              <a:rPr lang="nl-NL" dirty="0" err="1" smtClean="0"/>
              <a:t>definitely</a:t>
            </a:r>
            <a:r>
              <a:rPr lang="nl-NL" dirty="0" smtClean="0"/>
              <a:t> takes </a:t>
            </a:r>
            <a:r>
              <a:rPr lang="nl-NL" dirty="0" err="1" smtClean="0"/>
              <a:t>hindmost</a:t>
            </a:r>
            <a:r>
              <a:rPr lang="nl-NL" dirty="0" smtClean="0"/>
              <a:t>. (waarheid komt het laatst)</a:t>
            </a:r>
          </a:p>
          <a:p>
            <a:pPr>
              <a:defRPr/>
            </a:pPr>
            <a:r>
              <a:rPr lang="nl-NL" dirty="0" smtClean="0"/>
              <a:t>Net zo: Thomas Nagel, Darwin</a:t>
            </a:r>
            <a:endParaRPr lang="nl-NL" dirty="0"/>
          </a:p>
        </p:txBody>
      </p:sp>
    </p:spTree>
    <p:extLst>
      <p:ext uri="{BB962C8B-B14F-4D97-AF65-F5344CB8AC3E}">
        <p14:creationId xmlns:p14="http://schemas.microsoft.com/office/powerpoint/2010/main" val="2236759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Vraag:</a:t>
            </a:r>
            <a:endParaRPr lang="nl-NL" dirty="0"/>
          </a:p>
        </p:txBody>
      </p:sp>
      <p:sp>
        <p:nvSpPr>
          <p:cNvPr id="3" name="Tijdelijke aanduiding voor inhoud 2"/>
          <p:cNvSpPr>
            <a:spLocks noGrp="1"/>
          </p:cNvSpPr>
          <p:nvPr>
            <p:ph idx="1"/>
          </p:nvPr>
        </p:nvSpPr>
        <p:spPr>
          <a:xfrm>
            <a:off x="468313" y="1412875"/>
            <a:ext cx="8226425" cy="4638675"/>
          </a:xfrm>
        </p:spPr>
        <p:txBody>
          <a:bodyPr/>
          <a:lstStyle/>
          <a:p>
            <a:pPr>
              <a:lnSpc>
                <a:spcPct val="140000"/>
              </a:lnSpc>
              <a:defRPr/>
            </a:pPr>
            <a:r>
              <a:rPr lang="nl-NL" dirty="0"/>
              <a:t>Kenvermogen wel betrouwbaar?</a:t>
            </a:r>
          </a:p>
          <a:p>
            <a:pPr lvl="1">
              <a:lnSpc>
                <a:spcPct val="140000"/>
              </a:lnSpc>
              <a:defRPr/>
            </a:pPr>
            <a:r>
              <a:rPr lang="nl-NL" dirty="0"/>
              <a:t>gegeven blinde evolutie en materialisme?</a:t>
            </a:r>
          </a:p>
          <a:p>
            <a:pPr>
              <a:defRPr/>
            </a:pPr>
            <a:endParaRPr lang="nl-NL" dirty="0" smtClean="0"/>
          </a:p>
          <a:p>
            <a:pPr>
              <a:defRPr/>
            </a:pPr>
            <a:r>
              <a:rPr lang="nl-NL" dirty="0" smtClean="0"/>
              <a:t>Oftewel: zaagt naturalisme niet de tak door waar het zelf op zit? Want naturalisme is toch een theorie? </a:t>
            </a:r>
            <a:r>
              <a:rPr lang="nl-NL" i="1" dirty="0"/>
              <a:t>W</a:t>
            </a:r>
            <a:r>
              <a:rPr lang="nl-NL" i="1" dirty="0" smtClean="0"/>
              <a:t>at vind je van een theorie die tot het inzicht leidt dat alle theorieën onbetrouwbaar zijn?</a:t>
            </a:r>
            <a:endParaRPr lang="nl-NL" i="1" dirty="0"/>
          </a:p>
        </p:txBody>
      </p:sp>
    </p:spTree>
    <p:extLst>
      <p:ext uri="{BB962C8B-B14F-4D97-AF65-F5344CB8AC3E}">
        <p14:creationId xmlns:p14="http://schemas.microsoft.com/office/powerpoint/2010/main" val="3461494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Conclusie</a:t>
            </a:r>
            <a:endParaRPr lang="nl-NL" dirty="0"/>
          </a:p>
        </p:txBody>
      </p:sp>
      <p:sp>
        <p:nvSpPr>
          <p:cNvPr id="3" name="Tijdelijke aanduiding voor inhoud 2"/>
          <p:cNvSpPr>
            <a:spLocks noGrp="1"/>
          </p:cNvSpPr>
          <p:nvPr>
            <p:ph idx="1"/>
          </p:nvPr>
        </p:nvSpPr>
        <p:spPr>
          <a:xfrm>
            <a:off x="455613" y="1598613"/>
            <a:ext cx="8226425" cy="4062635"/>
          </a:xfrm>
        </p:spPr>
        <p:txBody>
          <a:bodyPr/>
          <a:lstStyle/>
          <a:p>
            <a:pPr>
              <a:defRPr/>
            </a:pPr>
            <a:r>
              <a:rPr lang="nl-NL" dirty="0" smtClean="0"/>
              <a:t>Universiteit ontstaan </a:t>
            </a:r>
            <a:r>
              <a:rPr lang="nl-NL" b="1" dirty="0" smtClean="0"/>
              <a:t>binnen</a:t>
            </a:r>
            <a:r>
              <a:rPr lang="nl-NL" dirty="0" smtClean="0"/>
              <a:t> Christendom</a:t>
            </a:r>
            <a:r>
              <a:rPr lang="nl-NL" dirty="0"/>
              <a:t> </a:t>
            </a:r>
            <a:r>
              <a:rPr lang="nl-NL" dirty="0" smtClean="0"/>
              <a:t>onbetwist</a:t>
            </a:r>
          </a:p>
          <a:p>
            <a:pPr>
              <a:defRPr/>
            </a:pPr>
            <a:endParaRPr lang="nl-NL" dirty="0"/>
          </a:p>
          <a:p>
            <a:pPr marL="0" indent="0">
              <a:buNone/>
              <a:defRPr/>
            </a:pPr>
            <a:endParaRPr lang="nl-NL" dirty="0" smtClean="0"/>
          </a:p>
          <a:p>
            <a:pPr>
              <a:defRPr/>
            </a:pPr>
            <a:r>
              <a:rPr lang="nl-NL" b="1" i="1" dirty="0" smtClean="0"/>
              <a:t>oorzakelijk verband</a:t>
            </a:r>
            <a:r>
              <a:rPr lang="nl-NL" dirty="0" smtClean="0"/>
              <a:t>: </a:t>
            </a:r>
          </a:p>
          <a:p>
            <a:pPr lvl="1">
              <a:defRPr/>
            </a:pPr>
            <a:r>
              <a:rPr lang="nl-NL" dirty="0" smtClean="0"/>
              <a:t>men wil niet dat je dat gelooft: buiten </a:t>
            </a:r>
            <a:r>
              <a:rPr lang="nl-NL" i="1" dirty="0" smtClean="0"/>
              <a:t>mind set</a:t>
            </a:r>
          </a:p>
          <a:p>
            <a:pPr lvl="1">
              <a:defRPr/>
            </a:pPr>
            <a:r>
              <a:rPr lang="nl-NL" dirty="0" smtClean="0"/>
              <a:t>sterke aanwijzingen dat dat er wel is</a:t>
            </a:r>
          </a:p>
          <a:p>
            <a:pPr>
              <a:defRPr/>
            </a:pPr>
            <a:endParaRPr lang="nl-NL" dirty="0"/>
          </a:p>
          <a:p>
            <a:pPr>
              <a:defRPr/>
            </a:pPr>
            <a:endParaRPr lang="nl-NL"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defRPr/>
            </a:pPr>
            <a:r>
              <a:rPr lang="en-US" i="1" dirty="0" smtClean="0"/>
              <a:t>Fides </a:t>
            </a:r>
            <a:r>
              <a:rPr lang="en-US" i="1" dirty="0" err="1" smtClean="0"/>
              <a:t>quaerens</a:t>
            </a:r>
            <a:r>
              <a:rPr lang="en-US" i="1" dirty="0" smtClean="0"/>
              <a:t> </a:t>
            </a:r>
            <a:r>
              <a:rPr lang="en-US" i="1" dirty="0" err="1" smtClean="0"/>
              <a:t>intellectum</a:t>
            </a:r>
            <a:endParaRPr lang="nl-NL" dirty="0"/>
          </a:p>
        </p:txBody>
      </p:sp>
      <p:sp>
        <p:nvSpPr>
          <p:cNvPr id="11" name="Tijdelijke aanduiding voor inhoud 10"/>
          <p:cNvSpPr>
            <a:spLocks noGrp="1"/>
          </p:cNvSpPr>
          <p:nvPr>
            <p:ph idx="1"/>
          </p:nvPr>
        </p:nvSpPr>
        <p:spPr/>
        <p:txBody>
          <a:bodyPr/>
          <a:lstStyle/>
          <a:p>
            <a:pPr eaLnBrk="1" hangingPunct="1">
              <a:defRPr/>
            </a:pPr>
            <a:r>
              <a:rPr lang="nl-NL" dirty="0" smtClean="0"/>
              <a:t>God bestaat voor mij uitgangspunt in wetenschap</a:t>
            </a:r>
            <a:endParaRPr lang="nl-NL" dirty="0" smtClean="0"/>
          </a:p>
          <a:p>
            <a:pPr eaLnBrk="1" hangingPunct="1">
              <a:defRPr/>
            </a:pPr>
            <a:r>
              <a:rPr lang="nl-NL" dirty="0" smtClean="0"/>
              <a:t>Geloof </a:t>
            </a:r>
            <a:r>
              <a:rPr lang="nl-NL" dirty="0" smtClean="0"/>
              <a:t>op zoek naar </a:t>
            </a:r>
            <a:r>
              <a:rPr lang="nl-NL" dirty="0" smtClean="0"/>
              <a:t>inzicht</a:t>
            </a:r>
          </a:p>
          <a:p>
            <a:pPr eaLnBrk="1" hangingPunct="1">
              <a:defRPr/>
            </a:pPr>
            <a:r>
              <a:rPr lang="nl-NL" dirty="0" smtClean="0"/>
              <a:t>Afwijzing van de boedelscheiding</a:t>
            </a:r>
            <a:endParaRPr lang="nl-NL" dirty="0" smtClean="0"/>
          </a:p>
          <a:p>
            <a:pPr eaLnBrk="1" hangingPunct="1">
              <a:defRPr/>
            </a:pPr>
            <a:endParaRPr lang="en-US" sz="1400" i="1" dirty="0" smtClean="0"/>
          </a:p>
          <a:p>
            <a:pPr>
              <a:defRPr/>
            </a:pPr>
            <a:endParaRPr lang="nl-NL"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Vraag</a:t>
            </a:r>
            <a:endParaRPr lang="nl-NL" dirty="0"/>
          </a:p>
        </p:txBody>
      </p:sp>
      <p:sp>
        <p:nvSpPr>
          <p:cNvPr id="3" name="Tijdelijke aanduiding voor inhoud 2"/>
          <p:cNvSpPr>
            <a:spLocks noGrp="1"/>
          </p:cNvSpPr>
          <p:nvPr>
            <p:ph idx="1"/>
          </p:nvPr>
        </p:nvSpPr>
        <p:spPr>
          <a:xfrm>
            <a:off x="250825" y="1268413"/>
            <a:ext cx="8586788" cy="5329237"/>
          </a:xfrm>
        </p:spPr>
        <p:txBody>
          <a:bodyPr/>
          <a:lstStyle/>
          <a:p>
            <a:pPr>
              <a:lnSpc>
                <a:spcPct val="130000"/>
              </a:lnSpc>
              <a:spcAft>
                <a:spcPts val="600"/>
              </a:spcAft>
              <a:defRPr/>
            </a:pPr>
            <a:r>
              <a:rPr lang="nl-NL" dirty="0">
                <a:effectLst/>
              </a:rPr>
              <a:t>Hebben we </a:t>
            </a:r>
            <a:r>
              <a:rPr lang="nl-NL" dirty="0" smtClean="0">
                <a:effectLst/>
              </a:rPr>
              <a:t>naast ons lichaam en ons brein nog zoiets als een ziel of een geest</a:t>
            </a:r>
            <a:r>
              <a:rPr lang="nl-NL" dirty="0">
                <a:effectLst/>
              </a:rPr>
              <a:t>? </a:t>
            </a:r>
          </a:p>
        </p:txBody>
      </p:sp>
    </p:spTree>
    <p:extLst>
      <p:ext uri="{BB962C8B-B14F-4D97-AF65-F5344CB8AC3E}">
        <p14:creationId xmlns:p14="http://schemas.microsoft.com/office/powerpoint/2010/main" val="2074754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16632"/>
            <a:ext cx="8226425" cy="1143000"/>
          </a:xfrm>
        </p:spPr>
        <p:txBody>
          <a:bodyPr/>
          <a:lstStyle/>
          <a:p>
            <a:r>
              <a:rPr lang="nl-NL" dirty="0" smtClean="0">
                <a:effectLst/>
              </a:rPr>
              <a:t>zijn wij ons brein? </a:t>
            </a:r>
            <a:endParaRPr lang="nl-NL" dirty="0"/>
          </a:p>
        </p:txBody>
      </p:sp>
      <p:sp>
        <p:nvSpPr>
          <p:cNvPr id="3" name="Tijdelijke aanduiding voor inhoud 2"/>
          <p:cNvSpPr>
            <a:spLocks noGrp="1"/>
          </p:cNvSpPr>
          <p:nvPr>
            <p:ph idx="1"/>
          </p:nvPr>
        </p:nvSpPr>
        <p:spPr>
          <a:xfrm>
            <a:off x="323528" y="1124744"/>
            <a:ext cx="8568952" cy="5184576"/>
          </a:xfrm>
        </p:spPr>
        <p:txBody>
          <a:bodyPr/>
          <a:lstStyle/>
          <a:p>
            <a:r>
              <a:rPr lang="nl-NL" dirty="0" smtClean="0"/>
              <a:t>Kans:</a:t>
            </a:r>
          </a:p>
          <a:p>
            <a:pPr lvl="1"/>
            <a:r>
              <a:rPr lang="nl-NL" dirty="0" smtClean="0"/>
              <a:t>Gegeven naturalisme</a:t>
            </a:r>
            <a:r>
              <a:rPr lang="nl-NL" dirty="0" smtClean="0"/>
              <a:t>?</a:t>
            </a:r>
          </a:p>
          <a:p>
            <a:pPr lvl="1"/>
            <a:endParaRPr lang="nl-NL" dirty="0" smtClean="0"/>
          </a:p>
          <a:p>
            <a:pPr lvl="1"/>
            <a:r>
              <a:rPr lang="nl-NL" dirty="0" smtClean="0"/>
              <a:t>Gegeven </a:t>
            </a:r>
            <a:r>
              <a:rPr lang="nl-NL" dirty="0" smtClean="0"/>
              <a:t>het bestaan van één</a:t>
            </a:r>
            <a:endParaRPr lang="nl-NL" dirty="0"/>
          </a:p>
          <a:p>
            <a:pPr marL="57150" indent="0">
              <a:lnSpc>
                <a:spcPct val="120000"/>
              </a:lnSpc>
              <a:buNone/>
            </a:pPr>
            <a:r>
              <a:rPr lang="nl-NL" sz="2800" i="1" dirty="0" smtClean="0"/>
              <a:t>‘</a:t>
            </a:r>
            <a:r>
              <a:rPr lang="nl-NL" sz="2800" i="1" dirty="0" err="1" smtClean="0"/>
              <a:t>eenig</a:t>
            </a:r>
            <a:r>
              <a:rPr lang="nl-NL" sz="2800" i="1" dirty="0" smtClean="0"/>
              <a:t> en eenvoudig </a:t>
            </a:r>
            <a:r>
              <a:rPr lang="nl-NL" sz="2800" b="1" i="1" dirty="0" smtClean="0"/>
              <a:t>geestelijk </a:t>
            </a:r>
            <a:r>
              <a:rPr lang="nl-NL" sz="2800" i="1" dirty="0" smtClean="0"/>
              <a:t>wezen, hetwelk wij God noemen: eeuwig, onbegrijpelijk, onzienlijk, onveranderlijk, oneindig, almachtig; volkomen wijs, rechtvaardig, goed en een zeer overvloedige fontein van alle goed’</a:t>
            </a:r>
            <a:endParaRPr lang="nl-NL" sz="2800" i="1" dirty="0"/>
          </a:p>
        </p:txBody>
      </p:sp>
    </p:spTree>
    <p:extLst>
      <p:ext uri="{BB962C8B-B14F-4D97-AF65-F5344CB8AC3E}">
        <p14:creationId xmlns:p14="http://schemas.microsoft.com/office/powerpoint/2010/main" val="2772236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Beetje info over huidige visies</a:t>
            </a:r>
            <a:r>
              <a:rPr lang="nl-NL" dirty="0" smtClean="0"/>
              <a:t>:</a:t>
            </a:r>
            <a:endParaRPr lang="nl-NL" dirty="0"/>
          </a:p>
        </p:txBody>
      </p:sp>
      <p:sp>
        <p:nvSpPr>
          <p:cNvPr id="3" name="Tijdelijke aanduiding voor inhoud 2"/>
          <p:cNvSpPr>
            <a:spLocks noGrp="1"/>
          </p:cNvSpPr>
          <p:nvPr>
            <p:ph idx="1"/>
          </p:nvPr>
        </p:nvSpPr>
        <p:spPr>
          <a:xfrm>
            <a:off x="455613" y="1598613"/>
            <a:ext cx="8580883" cy="4497387"/>
          </a:xfrm>
        </p:spPr>
        <p:txBody>
          <a:bodyPr/>
          <a:lstStyle/>
          <a:p>
            <a:pPr marL="514350" indent="-514350">
              <a:lnSpc>
                <a:spcPct val="200000"/>
              </a:lnSpc>
              <a:buFont typeface="+mj-lt"/>
              <a:buAutoNum type="arabicPeriod"/>
            </a:pPr>
            <a:r>
              <a:rPr lang="nl-NL" dirty="0" err="1" smtClean="0"/>
              <a:t>Physicalism</a:t>
            </a:r>
            <a:r>
              <a:rPr lang="nl-NL" dirty="0" smtClean="0"/>
              <a:t> / materialisme </a:t>
            </a:r>
            <a:endParaRPr lang="nl-NL" dirty="0"/>
          </a:p>
          <a:p>
            <a:pPr marL="914400" lvl="1" indent="-514350">
              <a:spcBef>
                <a:spcPts val="0"/>
              </a:spcBef>
              <a:buFont typeface="+mj-lt"/>
              <a:buAutoNum type="arabicPeriod"/>
            </a:pPr>
            <a:r>
              <a:rPr lang="nl-NL" dirty="0" smtClean="0"/>
              <a:t>Hard </a:t>
            </a:r>
          </a:p>
          <a:p>
            <a:pPr marL="914400" lvl="1" indent="-514350">
              <a:spcBef>
                <a:spcPts val="0"/>
              </a:spcBef>
              <a:buFont typeface="+mj-lt"/>
              <a:buAutoNum type="arabicPeriod"/>
            </a:pPr>
            <a:r>
              <a:rPr lang="nl-NL" dirty="0" smtClean="0"/>
              <a:t>Soft</a:t>
            </a:r>
          </a:p>
          <a:p>
            <a:pPr marL="514350" indent="-514350">
              <a:lnSpc>
                <a:spcPct val="200000"/>
              </a:lnSpc>
              <a:buFont typeface="+mj-lt"/>
              <a:buAutoNum type="arabicPeriod"/>
            </a:pPr>
            <a:r>
              <a:rPr lang="nl-NL" dirty="0" smtClean="0"/>
              <a:t>Cartesiaans Dualisme </a:t>
            </a:r>
          </a:p>
          <a:p>
            <a:pPr marL="514350" indent="-514350">
              <a:lnSpc>
                <a:spcPct val="200000"/>
              </a:lnSpc>
              <a:buFont typeface="+mj-lt"/>
              <a:buAutoNum type="arabicPeriod"/>
            </a:pPr>
            <a:r>
              <a:rPr lang="nl-NL" dirty="0" smtClean="0"/>
              <a:t>Compositie-denken (ME) (Thomas/Scotus)</a:t>
            </a:r>
            <a:endParaRPr lang="nl-NL" dirty="0"/>
          </a:p>
        </p:txBody>
      </p:sp>
    </p:spTree>
    <p:extLst>
      <p:ext uri="{BB962C8B-B14F-4D97-AF65-F5344CB8AC3E}">
        <p14:creationId xmlns:p14="http://schemas.microsoft.com/office/powerpoint/2010/main" val="1137905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Jeagwon</a:t>
            </a:r>
            <a:r>
              <a:rPr lang="nl-NL" dirty="0" smtClean="0"/>
              <a:t> Kim:</a:t>
            </a:r>
            <a:r>
              <a:rPr lang="nl-NL" dirty="0"/>
              <a:t>	(1996)</a:t>
            </a:r>
          </a:p>
        </p:txBody>
      </p:sp>
      <p:sp>
        <p:nvSpPr>
          <p:cNvPr id="3" name="Tijdelijke aanduiding voor inhoud 2"/>
          <p:cNvSpPr>
            <a:spLocks noGrp="1"/>
          </p:cNvSpPr>
          <p:nvPr>
            <p:ph idx="1"/>
          </p:nvPr>
        </p:nvSpPr>
        <p:spPr/>
        <p:txBody>
          <a:bodyPr/>
          <a:lstStyle/>
          <a:p>
            <a:r>
              <a:rPr lang="nl-NL" dirty="0" smtClean="0"/>
              <a:t>‘</a:t>
            </a:r>
            <a:r>
              <a:rPr lang="nl-NL" dirty="0"/>
              <a:t>In het huidige debat is … fysicalisme het uitgangspunt, niet langer de conclusie die nog zou moeten worden bewezen.’ </a:t>
            </a:r>
          </a:p>
          <a:p>
            <a:pPr marL="0" indent="0">
              <a:buNone/>
            </a:pPr>
            <a:endParaRPr lang="nl-NL" dirty="0"/>
          </a:p>
        </p:txBody>
      </p:sp>
    </p:spTree>
    <p:extLst>
      <p:ext uri="{BB962C8B-B14F-4D97-AF65-F5344CB8AC3E}">
        <p14:creationId xmlns:p14="http://schemas.microsoft.com/office/powerpoint/2010/main" val="2036793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Drie visies: 1 </a:t>
            </a:r>
            <a:r>
              <a:rPr lang="nl-NL" dirty="0" err="1" smtClean="0"/>
              <a:t>Physicalism</a:t>
            </a:r>
            <a:endParaRPr lang="nl-NL" dirty="0"/>
          </a:p>
        </p:txBody>
      </p:sp>
      <p:sp>
        <p:nvSpPr>
          <p:cNvPr id="3" name="Tijdelijke aanduiding voor inhoud 2"/>
          <p:cNvSpPr>
            <a:spLocks noGrp="1"/>
          </p:cNvSpPr>
          <p:nvPr>
            <p:ph idx="1"/>
          </p:nvPr>
        </p:nvSpPr>
        <p:spPr>
          <a:xfrm>
            <a:off x="251521" y="1598613"/>
            <a:ext cx="8640960" cy="4497387"/>
          </a:xfrm>
        </p:spPr>
        <p:txBody>
          <a:bodyPr/>
          <a:lstStyle/>
          <a:p>
            <a:endParaRPr lang="nl-NL" dirty="0"/>
          </a:p>
          <a:p>
            <a:r>
              <a:rPr lang="nl-NL" dirty="0" smtClean="0"/>
              <a:t>Hard: </a:t>
            </a:r>
          </a:p>
          <a:p>
            <a:pPr lvl="1"/>
            <a:r>
              <a:rPr lang="nl-NL" dirty="0" smtClean="0"/>
              <a:t>alles herleidbaar tot materie (computer) </a:t>
            </a:r>
          </a:p>
          <a:p>
            <a:endParaRPr lang="nl-NL" dirty="0"/>
          </a:p>
          <a:p>
            <a:r>
              <a:rPr lang="nl-NL" dirty="0" smtClean="0"/>
              <a:t>Zacht: </a:t>
            </a:r>
          </a:p>
          <a:p>
            <a:pPr lvl="1"/>
            <a:r>
              <a:rPr lang="nl-NL" dirty="0" smtClean="0"/>
              <a:t>niet herleidbaar, wel materie (standbeeld)</a:t>
            </a:r>
          </a:p>
        </p:txBody>
      </p:sp>
      <p:sp>
        <p:nvSpPr>
          <p:cNvPr id="4" name="Tekstvak 3"/>
          <p:cNvSpPr txBox="1"/>
          <p:nvPr/>
        </p:nvSpPr>
        <p:spPr>
          <a:xfrm>
            <a:off x="4352636" y="2459182"/>
            <a:ext cx="184666" cy="369332"/>
          </a:xfrm>
          <a:prstGeom prst="rect">
            <a:avLst/>
          </a:prstGeom>
          <a:noFill/>
        </p:spPr>
        <p:txBody>
          <a:bodyPr wrap="none" rtlCol="0">
            <a:spAutoFit/>
          </a:bodyPr>
          <a:lstStyle/>
          <a:p>
            <a:endParaRPr lang="nl-NL" dirty="0"/>
          </a:p>
        </p:txBody>
      </p:sp>
    </p:spTree>
    <p:extLst>
      <p:ext uri="{BB962C8B-B14F-4D97-AF65-F5344CB8AC3E}">
        <p14:creationId xmlns:p14="http://schemas.microsoft.com/office/powerpoint/2010/main" val="3148074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Paar soorten:</a:t>
            </a:r>
            <a:endParaRPr lang="nl-NL" dirty="0"/>
          </a:p>
        </p:txBody>
      </p:sp>
      <p:sp>
        <p:nvSpPr>
          <p:cNvPr id="3" name="Tijdelijke aanduiding voor inhoud 2"/>
          <p:cNvSpPr>
            <a:spLocks noGrp="1"/>
          </p:cNvSpPr>
          <p:nvPr>
            <p:ph idx="1"/>
          </p:nvPr>
        </p:nvSpPr>
        <p:spPr>
          <a:xfrm>
            <a:off x="455613" y="1268761"/>
            <a:ext cx="8226425" cy="5112568"/>
          </a:xfrm>
        </p:spPr>
        <p:txBody>
          <a:bodyPr/>
          <a:lstStyle/>
          <a:p>
            <a:pPr lvl="1"/>
            <a:r>
              <a:rPr lang="nl-NL" dirty="0"/>
              <a:t>Mind-Body Identity (Smart</a:t>
            </a:r>
            <a:r>
              <a:rPr lang="nl-NL" dirty="0" smtClean="0"/>
              <a:t>)</a:t>
            </a:r>
          </a:p>
          <a:p>
            <a:pPr lvl="2"/>
            <a:r>
              <a:rPr lang="nl-NL" dirty="0" smtClean="0"/>
              <a:t>Bliksem = elektrische ontlading</a:t>
            </a:r>
            <a:endParaRPr lang="nl-NL" dirty="0"/>
          </a:p>
          <a:p>
            <a:pPr lvl="1"/>
            <a:r>
              <a:rPr lang="nl-NL" dirty="0" err="1"/>
              <a:t>Intentional</a:t>
            </a:r>
            <a:r>
              <a:rPr lang="nl-NL" dirty="0"/>
              <a:t> stance-theorie (</a:t>
            </a:r>
            <a:r>
              <a:rPr lang="nl-NL" dirty="0" err="1"/>
              <a:t>Dennett</a:t>
            </a:r>
            <a:r>
              <a:rPr lang="nl-NL" dirty="0"/>
              <a:t>, 2011) </a:t>
            </a:r>
            <a:endParaRPr lang="nl-NL" dirty="0" smtClean="0"/>
          </a:p>
          <a:p>
            <a:pPr lvl="2"/>
            <a:r>
              <a:rPr lang="nl-NL" dirty="0" smtClean="0"/>
              <a:t>Hans wil gaan vissen</a:t>
            </a:r>
          </a:p>
          <a:p>
            <a:pPr lvl="2"/>
            <a:r>
              <a:rPr lang="nl-NL" dirty="0" smtClean="0"/>
              <a:t>Moleculen willen dan </a:t>
            </a:r>
            <a:r>
              <a:rPr lang="nl-NL" dirty="0" smtClean="0"/>
              <a:t>in kristallen uitkristalliseren</a:t>
            </a:r>
            <a:endParaRPr lang="nl-NL" dirty="0" smtClean="0"/>
          </a:p>
          <a:p>
            <a:pPr lvl="2"/>
            <a:endParaRPr lang="nl-NL" dirty="0"/>
          </a:p>
          <a:p>
            <a:pPr lvl="1"/>
            <a:r>
              <a:rPr lang="nl-NL" dirty="0" smtClean="0"/>
              <a:t>NRP </a:t>
            </a:r>
            <a:r>
              <a:rPr lang="nl-NL" dirty="0"/>
              <a:t>– Non </a:t>
            </a:r>
            <a:r>
              <a:rPr lang="nl-NL" dirty="0" err="1"/>
              <a:t>Reductive</a:t>
            </a:r>
            <a:r>
              <a:rPr lang="nl-NL" dirty="0"/>
              <a:t> </a:t>
            </a:r>
            <a:r>
              <a:rPr lang="nl-NL" dirty="0" err="1"/>
              <a:t>Physicalism</a:t>
            </a:r>
            <a:r>
              <a:rPr lang="nl-NL" dirty="0"/>
              <a:t> </a:t>
            </a:r>
            <a:endParaRPr lang="nl-NL" dirty="0" smtClean="0"/>
          </a:p>
          <a:p>
            <a:pPr lvl="2"/>
            <a:r>
              <a:rPr lang="nl-NL" dirty="0" smtClean="0"/>
              <a:t>Mentale = aspect van hersenen</a:t>
            </a:r>
          </a:p>
          <a:p>
            <a:pPr lvl="2"/>
            <a:r>
              <a:rPr lang="nl-NL" dirty="0" smtClean="0"/>
              <a:t>Mentale </a:t>
            </a:r>
            <a:r>
              <a:rPr lang="nl-NL" b="1" dirty="0" err="1" smtClean="0"/>
              <a:t>supervenieert</a:t>
            </a:r>
            <a:r>
              <a:rPr lang="nl-NL" b="1" dirty="0" smtClean="0"/>
              <a:t> </a:t>
            </a:r>
            <a:r>
              <a:rPr lang="nl-NL" dirty="0" smtClean="0"/>
              <a:t>op hersenprocessen</a:t>
            </a:r>
          </a:p>
          <a:p>
            <a:pPr lvl="2"/>
            <a:r>
              <a:rPr lang="nl-NL" dirty="0" smtClean="0"/>
              <a:t>Hersenprocessen </a:t>
            </a:r>
            <a:r>
              <a:rPr lang="nl-NL" b="1" dirty="0" smtClean="0"/>
              <a:t>realiseren </a:t>
            </a:r>
            <a:r>
              <a:rPr lang="nl-NL" dirty="0" smtClean="0"/>
              <a:t>mentale</a:t>
            </a:r>
            <a:endParaRPr lang="nl-NL" dirty="0"/>
          </a:p>
          <a:p>
            <a:pPr lvl="1"/>
            <a:r>
              <a:rPr lang="nl-NL" dirty="0" smtClean="0"/>
              <a:t>Nog </a:t>
            </a:r>
            <a:r>
              <a:rPr lang="nl-NL" dirty="0"/>
              <a:t>10 anderen </a:t>
            </a:r>
          </a:p>
          <a:p>
            <a:pPr lvl="1"/>
            <a:endParaRPr lang="nl-NL" dirty="0"/>
          </a:p>
          <a:p>
            <a:endParaRPr lang="nl-NL" dirty="0"/>
          </a:p>
        </p:txBody>
      </p:sp>
    </p:spTree>
    <p:extLst>
      <p:ext uri="{BB962C8B-B14F-4D97-AF65-F5344CB8AC3E}">
        <p14:creationId xmlns:p14="http://schemas.microsoft.com/office/powerpoint/2010/main" val="1327686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Sterk bij fysicalisme</a:t>
            </a:r>
            <a:endParaRPr lang="nl-NL" dirty="0"/>
          </a:p>
        </p:txBody>
      </p:sp>
      <p:sp>
        <p:nvSpPr>
          <p:cNvPr id="3" name="Tijdelijke aanduiding voor inhoud 2"/>
          <p:cNvSpPr>
            <a:spLocks noGrp="1"/>
          </p:cNvSpPr>
          <p:nvPr>
            <p:ph idx="1"/>
          </p:nvPr>
        </p:nvSpPr>
        <p:spPr/>
        <p:txBody>
          <a:bodyPr/>
          <a:lstStyle/>
          <a:p>
            <a:r>
              <a:rPr lang="nl-NL" dirty="0" smtClean="0"/>
              <a:t>Grote verwevenheid mind en body</a:t>
            </a:r>
          </a:p>
          <a:p>
            <a:pPr lvl="1"/>
            <a:r>
              <a:rPr lang="nl-NL" dirty="0" smtClean="0"/>
              <a:t>Daardoor goede verklaring neurowetenschappen</a:t>
            </a:r>
          </a:p>
          <a:p>
            <a:pPr lvl="1"/>
            <a:endParaRPr lang="nl-NL" dirty="0" smtClean="0"/>
          </a:p>
          <a:p>
            <a:r>
              <a:rPr lang="nl-NL" dirty="0" smtClean="0"/>
              <a:t>Zwak:</a:t>
            </a:r>
            <a:endParaRPr lang="nl-NL" dirty="0"/>
          </a:p>
          <a:p>
            <a:pPr lvl="1"/>
            <a:r>
              <a:rPr lang="nl-NL" dirty="0"/>
              <a:t>Bezwaar: bij velen (behalve NRP): </a:t>
            </a:r>
            <a:r>
              <a:rPr lang="nl-NL" i="1" dirty="0" err="1"/>
              <a:t>qualia</a:t>
            </a:r>
            <a:endParaRPr lang="nl-NL" i="1" dirty="0"/>
          </a:p>
          <a:p>
            <a:pPr lvl="1"/>
            <a:r>
              <a:rPr lang="nl-NL" dirty="0"/>
              <a:t>Bij allemaal: vrijheid als </a:t>
            </a:r>
            <a:r>
              <a:rPr lang="nl-NL" dirty="0" smtClean="0"/>
              <a:t>alternativiteit</a:t>
            </a:r>
          </a:p>
          <a:p>
            <a:pPr lvl="1"/>
            <a:r>
              <a:rPr lang="nl-NL" dirty="0" smtClean="0"/>
              <a:t>neurobiologie ‘</a:t>
            </a:r>
            <a:r>
              <a:rPr lang="nl-NL" dirty="0"/>
              <a:t>in charge’ (Kim, 1995, 2011). </a:t>
            </a:r>
          </a:p>
          <a:p>
            <a:pPr lvl="1"/>
            <a:endParaRPr lang="nl-NL" dirty="0"/>
          </a:p>
        </p:txBody>
      </p:sp>
    </p:spTree>
    <p:extLst>
      <p:ext uri="{BB962C8B-B14F-4D97-AF65-F5344CB8AC3E}">
        <p14:creationId xmlns:p14="http://schemas.microsoft.com/office/powerpoint/2010/main" val="419537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2: Descartes</a:t>
            </a:r>
            <a:r>
              <a:rPr lang="nl-NL" dirty="0" smtClean="0"/>
              <a:t>’ dualisme</a:t>
            </a:r>
            <a:endParaRPr lang="nl-NL" dirty="0"/>
          </a:p>
        </p:txBody>
      </p:sp>
      <p:sp>
        <p:nvSpPr>
          <p:cNvPr id="3" name="Tijdelijke aanduiding voor inhoud 2"/>
          <p:cNvSpPr>
            <a:spLocks noGrp="1"/>
          </p:cNvSpPr>
          <p:nvPr>
            <p:ph idx="1"/>
          </p:nvPr>
        </p:nvSpPr>
        <p:spPr/>
        <p:txBody>
          <a:bodyPr/>
          <a:lstStyle/>
          <a:p>
            <a:r>
              <a:rPr lang="nl-NL" dirty="0" smtClean="0"/>
              <a:t>Bezwaar: veel te weinig eenheid tussen mind en body</a:t>
            </a:r>
          </a:p>
          <a:p>
            <a:r>
              <a:rPr lang="fr-FR" dirty="0" smtClean="0"/>
              <a:t>Bête</a:t>
            </a:r>
            <a:r>
              <a:rPr lang="nl-NL" dirty="0" smtClean="0"/>
              <a:t>-machine</a:t>
            </a:r>
          </a:p>
          <a:p>
            <a:r>
              <a:rPr lang="nl-NL" dirty="0" smtClean="0"/>
              <a:t>Verband metafysica</a:t>
            </a:r>
          </a:p>
          <a:p>
            <a:endParaRPr lang="nl-NL" dirty="0"/>
          </a:p>
        </p:txBody>
      </p:sp>
      <p:pic>
        <p:nvPicPr>
          <p:cNvPr id="4" name="Afbeelding 3"/>
          <p:cNvPicPr>
            <a:picLocks noChangeAspect="1"/>
          </p:cNvPicPr>
          <p:nvPr/>
        </p:nvPicPr>
        <p:blipFill>
          <a:blip r:embed="rId2"/>
          <a:stretch>
            <a:fillRect/>
          </a:stretch>
        </p:blipFill>
        <p:spPr>
          <a:xfrm>
            <a:off x="5364088" y="2780928"/>
            <a:ext cx="3283029" cy="3060452"/>
          </a:xfrm>
          <a:prstGeom prst="rect">
            <a:avLst/>
          </a:prstGeom>
        </p:spPr>
      </p:pic>
    </p:spTree>
    <p:extLst>
      <p:ext uri="{BB962C8B-B14F-4D97-AF65-F5344CB8AC3E}">
        <p14:creationId xmlns:p14="http://schemas.microsoft.com/office/powerpoint/2010/main" val="3440239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Sterk bij Descartes</a:t>
            </a:r>
            <a:endParaRPr lang="nl-NL" dirty="0"/>
          </a:p>
        </p:txBody>
      </p:sp>
      <p:sp>
        <p:nvSpPr>
          <p:cNvPr id="3" name="Tijdelijke aanduiding voor inhoud 2"/>
          <p:cNvSpPr>
            <a:spLocks noGrp="1"/>
          </p:cNvSpPr>
          <p:nvPr>
            <p:ph idx="1"/>
          </p:nvPr>
        </p:nvSpPr>
        <p:spPr/>
        <p:txBody>
          <a:bodyPr/>
          <a:lstStyle/>
          <a:p>
            <a:r>
              <a:rPr lang="nl-NL" b="1" dirty="0" smtClean="0"/>
              <a:t>geest = </a:t>
            </a:r>
          </a:p>
          <a:p>
            <a:pPr lvl="1">
              <a:lnSpc>
                <a:spcPct val="140000"/>
              </a:lnSpc>
            </a:pPr>
            <a:r>
              <a:rPr lang="nl-NL" sz="3200" b="1" dirty="0" smtClean="0"/>
              <a:t>ondeelbaar </a:t>
            </a:r>
          </a:p>
          <a:p>
            <a:pPr lvl="1">
              <a:lnSpc>
                <a:spcPct val="140000"/>
              </a:lnSpc>
            </a:pPr>
            <a:r>
              <a:rPr lang="nl-NL" sz="3200" b="1" dirty="0" smtClean="0"/>
              <a:t>niet </a:t>
            </a:r>
            <a:r>
              <a:rPr lang="nl-NL" sz="3200" b="1" dirty="0" smtClean="0"/>
              <a:t>uitgebreid</a:t>
            </a:r>
            <a:endParaRPr lang="nl-NL" sz="3200" b="1" dirty="0" smtClean="0"/>
          </a:p>
          <a:p>
            <a:pPr lvl="1">
              <a:lnSpc>
                <a:spcPct val="140000"/>
              </a:lnSpc>
            </a:pPr>
            <a:r>
              <a:rPr lang="nl-NL" sz="3200" b="1" dirty="0" smtClean="0"/>
              <a:t>niet stoffelijk</a:t>
            </a:r>
          </a:p>
          <a:p>
            <a:pPr lvl="1">
              <a:lnSpc>
                <a:spcPct val="140000"/>
              </a:lnSpc>
            </a:pPr>
            <a:r>
              <a:rPr lang="nl-NL" sz="3200" b="1" dirty="0"/>
              <a:t>p</a:t>
            </a:r>
            <a:r>
              <a:rPr lang="nl-NL" sz="3200" b="1" dirty="0" smtClean="0"/>
              <a:t>otentieel </a:t>
            </a:r>
            <a:r>
              <a:rPr lang="nl-NL" sz="3200" b="1" dirty="0" smtClean="0"/>
              <a:t>zelfstandig (link vrijheid)</a:t>
            </a:r>
            <a:endParaRPr lang="nl-NL" sz="3200" b="1" dirty="0"/>
          </a:p>
        </p:txBody>
      </p:sp>
    </p:spTree>
    <p:extLst>
      <p:ext uri="{BB962C8B-B14F-4D97-AF65-F5344CB8AC3E}">
        <p14:creationId xmlns:p14="http://schemas.microsoft.com/office/powerpoint/2010/main" val="720633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3: Compositie</a:t>
            </a:r>
            <a:r>
              <a:rPr lang="nl-NL" dirty="0" smtClean="0"/>
              <a:t>-denken ME</a:t>
            </a:r>
            <a:endParaRPr lang="nl-NL" dirty="0"/>
          </a:p>
        </p:txBody>
      </p:sp>
      <p:sp>
        <p:nvSpPr>
          <p:cNvPr id="3" name="Tijdelijke aanduiding voor inhoud 2"/>
          <p:cNvSpPr>
            <a:spLocks noGrp="1"/>
          </p:cNvSpPr>
          <p:nvPr>
            <p:ph idx="1"/>
          </p:nvPr>
        </p:nvSpPr>
        <p:spPr/>
        <p:txBody>
          <a:bodyPr/>
          <a:lstStyle/>
          <a:p>
            <a:r>
              <a:rPr lang="nl-NL" dirty="0" smtClean="0"/>
              <a:t>Even goede eenheid als bij fysicalisme</a:t>
            </a:r>
          </a:p>
          <a:p>
            <a:pPr lvl="1"/>
            <a:r>
              <a:rPr lang="nl-NL" dirty="0" smtClean="0"/>
              <a:t>Ziel = vorm van lichaam</a:t>
            </a:r>
          </a:p>
          <a:p>
            <a:pPr lvl="1"/>
            <a:r>
              <a:rPr lang="nl-NL" dirty="0" smtClean="0"/>
              <a:t>Bezielt</a:t>
            </a:r>
          </a:p>
          <a:p>
            <a:pPr lvl="1"/>
            <a:r>
              <a:rPr lang="nl-NL" dirty="0" smtClean="0"/>
              <a:t>Geeft leven/ beweging/ sensitiviteit</a:t>
            </a:r>
          </a:p>
          <a:p>
            <a:pPr lvl="1"/>
            <a:endParaRPr lang="nl-NL" dirty="0"/>
          </a:p>
          <a:p>
            <a:r>
              <a:rPr lang="nl-NL" dirty="0" smtClean="0"/>
              <a:t>Relatieve zelfstandigheid van geest</a:t>
            </a:r>
          </a:p>
          <a:p>
            <a:pPr lvl="1"/>
            <a:r>
              <a:rPr lang="nl-NL" dirty="0" smtClean="0"/>
              <a:t>Waarborgt vrijheid als alternativiteit</a:t>
            </a:r>
          </a:p>
          <a:p>
            <a:pPr lvl="1"/>
            <a:r>
              <a:rPr lang="nl-NL" dirty="0" smtClean="0"/>
              <a:t>Waarborgt </a:t>
            </a:r>
            <a:r>
              <a:rPr lang="nl-NL" i="1" dirty="0" err="1" smtClean="0"/>
              <a:t>qualia</a:t>
            </a:r>
            <a:endParaRPr lang="nl-NL" i="1" dirty="0"/>
          </a:p>
        </p:txBody>
      </p:sp>
    </p:spTree>
    <p:extLst>
      <p:ext uri="{BB962C8B-B14F-4D97-AF65-F5344CB8AC3E}">
        <p14:creationId xmlns:p14="http://schemas.microsoft.com/office/powerpoint/2010/main" val="3804012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effectLst/>
              </a:rPr>
              <a:t>Psychologie geënt op geloof</a:t>
            </a:r>
            <a:endParaRPr lang="nl-NL" dirty="0"/>
          </a:p>
        </p:txBody>
      </p:sp>
      <p:sp>
        <p:nvSpPr>
          <p:cNvPr id="3" name="Tijdelijke aanduiding voor inhoud 2"/>
          <p:cNvSpPr>
            <a:spLocks noGrp="1"/>
          </p:cNvSpPr>
          <p:nvPr>
            <p:ph idx="1"/>
          </p:nvPr>
        </p:nvSpPr>
        <p:spPr>
          <a:xfrm>
            <a:off x="468313" y="1341438"/>
            <a:ext cx="8226425" cy="5183187"/>
          </a:xfrm>
        </p:spPr>
        <p:txBody>
          <a:bodyPr/>
          <a:lstStyle/>
          <a:p>
            <a:pPr marL="914400" lvl="1" indent="-514350">
              <a:defRPr/>
            </a:pPr>
            <a:r>
              <a:rPr lang="nl-NL" dirty="0">
                <a:effectLst/>
              </a:rPr>
              <a:t>Onderzoekt mens als schepsel Gods</a:t>
            </a:r>
          </a:p>
          <a:p>
            <a:pPr marL="914400" lvl="1" indent="-514350">
              <a:defRPr/>
            </a:pPr>
            <a:r>
              <a:rPr lang="nl-NL" dirty="0" smtClean="0">
                <a:effectLst/>
              </a:rPr>
              <a:t>Theoretisch </a:t>
            </a:r>
            <a:r>
              <a:rPr lang="nl-NL" dirty="0">
                <a:effectLst/>
              </a:rPr>
              <a:t>sterker in Mind-Body </a:t>
            </a:r>
            <a:r>
              <a:rPr lang="nl-NL" dirty="0" smtClean="0">
                <a:effectLst/>
              </a:rPr>
              <a:t>vraagstuk</a:t>
            </a:r>
          </a:p>
          <a:p>
            <a:pPr marL="800100" lvl="2" indent="0">
              <a:buNone/>
              <a:defRPr/>
            </a:pPr>
            <a:r>
              <a:rPr lang="nl-NL" dirty="0" smtClean="0">
                <a:effectLst/>
              </a:rPr>
              <a:t>		(in deze lezing aan de orde geweest)</a:t>
            </a:r>
            <a:endParaRPr lang="nl-NL" dirty="0">
              <a:effectLst/>
            </a:endParaRPr>
          </a:p>
          <a:p>
            <a:pPr marL="914400" lvl="1" indent="-514350">
              <a:defRPr/>
            </a:pPr>
            <a:r>
              <a:rPr lang="nl-NL" dirty="0" smtClean="0">
                <a:effectLst/>
              </a:rPr>
              <a:t>Ruimte voor psychologische wetten,</a:t>
            </a:r>
          </a:p>
          <a:p>
            <a:pPr marL="914400" lvl="1" indent="-514350">
              <a:defRPr/>
            </a:pPr>
            <a:r>
              <a:rPr lang="nl-NL" dirty="0">
                <a:effectLst/>
              </a:rPr>
              <a:t>v</a:t>
            </a:r>
            <a:r>
              <a:rPr lang="nl-NL" dirty="0" smtClean="0">
                <a:effectLst/>
              </a:rPr>
              <a:t>oor neurobiologische wetmatigheden.</a:t>
            </a:r>
            <a:endParaRPr lang="nl-NL" dirty="0" smtClean="0">
              <a:effectLst/>
            </a:endParaRPr>
          </a:p>
          <a:p>
            <a:pPr marL="914400" lvl="1" indent="-514350">
              <a:defRPr/>
            </a:pPr>
            <a:r>
              <a:rPr lang="nl-NL" dirty="0">
                <a:effectLst/>
              </a:rPr>
              <a:t>R</a:t>
            </a:r>
            <a:r>
              <a:rPr lang="nl-NL" dirty="0" smtClean="0">
                <a:effectLst/>
              </a:rPr>
              <a:t>uimte </a:t>
            </a:r>
            <a:r>
              <a:rPr lang="nl-NL" dirty="0" smtClean="0">
                <a:effectLst/>
              </a:rPr>
              <a:t>voor vrijheid</a:t>
            </a:r>
          </a:p>
          <a:p>
            <a:pPr marL="914400" lvl="1" indent="-514350">
              <a:defRPr/>
            </a:pPr>
            <a:r>
              <a:rPr lang="nl-NL" dirty="0" smtClean="0">
                <a:effectLst/>
              </a:rPr>
              <a:t>Ruimte voor sociologische </a:t>
            </a:r>
            <a:r>
              <a:rPr lang="nl-NL" dirty="0" smtClean="0">
                <a:effectLst/>
              </a:rPr>
              <a:t>dimensie </a:t>
            </a:r>
          </a:p>
          <a:p>
            <a:pPr marL="914400" lvl="1" indent="-514350">
              <a:defRPr/>
            </a:pPr>
            <a:r>
              <a:rPr lang="nl-NL" dirty="0" smtClean="0">
                <a:effectLst/>
              </a:rPr>
              <a:t>Mens </a:t>
            </a:r>
            <a:r>
              <a:rPr lang="nl-NL" dirty="0" smtClean="0">
                <a:effectLst/>
              </a:rPr>
              <a:t>gericht </a:t>
            </a:r>
            <a:r>
              <a:rPr lang="nl-NL" dirty="0" smtClean="0">
                <a:effectLst/>
              </a:rPr>
              <a:t>op God (Augustinus)</a:t>
            </a:r>
          </a:p>
          <a:p>
            <a:pPr marL="914400" lvl="1" indent="-514350">
              <a:defRPr/>
            </a:pPr>
            <a:r>
              <a:rPr lang="nl-NL" dirty="0" smtClean="0">
                <a:effectLst/>
              </a:rPr>
              <a:t>Triniteit als beeld van onze </a:t>
            </a:r>
            <a:r>
              <a:rPr lang="nl-NL" dirty="0" smtClean="0">
                <a:effectLst/>
              </a:rPr>
              <a:t>mind</a:t>
            </a:r>
            <a:endParaRPr lang="nl-NL" dirty="0">
              <a:effectLst/>
            </a:endParaRPr>
          </a:p>
          <a:p>
            <a:pPr marL="914400" lvl="1" indent="-514350">
              <a:defRPr/>
            </a:pPr>
            <a:r>
              <a:rPr lang="nl-NL" dirty="0" smtClean="0">
                <a:effectLst/>
              </a:rPr>
              <a:t>Claim: ware mens in het vizier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dirty="0" smtClean="0"/>
              <a:t>Godsdienstfilosofie </a:t>
            </a:r>
            <a:endParaRPr lang="nl-NL" dirty="0"/>
          </a:p>
        </p:txBody>
      </p:sp>
      <p:sp>
        <p:nvSpPr>
          <p:cNvPr id="3" name="Tijdelijke aanduiding voor inhoud 2"/>
          <p:cNvSpPr>
            <a:spLocks noGrp="1"/>
          </p:cNvSpPr>
          <p:nvPr>
            <p:ph idx="1"/>
          </p:nvPr>
        </p:nvSpPr>
        <p:spPr/>
        <p:txBody>
          <a:bodyPr/>
          <a:lstStyle/>
          <a:p>
            <a:pPr>
              <a:defRPr/>
            </a:pPr>
            <a:r>
              <a:rPr lang="nl-NL" i="1" dirty="0" smtClean="0"/>
              <a:t>En </a:t>
            </a:r>
            <a:r>
              <a:rPr lang="nl-NL" i="1" dirty="0"/>
              <a:t>dus bestaat God</a:t>
            </a:r>
            <a:r>
              <a:rPr lang="nl-NL" dirty="0"/>
              <a:t>, </a:t>
            </a:r>
            <a:r>
              <a:rPr lang="nl-NL" i="1" dirty="0"/>
              <a:t>de beste argumenten, </a:t>
            </a:r>
            <a:r>
              <a:rPr lang="nl-NL" dirty="0"/>
              <a:t>Emanuel Rutten en Jeroen de Ridder, Amsterdam 2015.</a:t>
            </a:r>
            <a:endParaRPr lang="nl-NL" dirty="0" smtClean="0"/>
          </a:p>
          <a:p>
            <a:pPr>
              <a:defRPr/>
            </a:pPr>
            <a:r>
              <a:rPr lang="nl-NL" dirty="0" err="1" smtClean="0"/>
              <a:t>Alvin</a:t>
            </a:r>
            <a:r>
              <a:rPr lang="nl-NL" dirty="0" smtClean="0"/>
              <a:t> Plantinga (internet)</a:t>
            </a:r>
          </a:p>
          <a:p>
            <a:pPr>
              <a:defRPr/>
            </a:pPr>
            <a:r>
              <a:rPr lang="nl-NL" dirty="0" smtClean="0"/>
              <a:t>Tim Keller, </a:t>
            </a:r>
            <a:r>
              <a:rPr lang="nl-NL" i="1" dirty="0" smtClean="0"/>
              <a:t>In alle redelijkheid</a:t>
            </a:r>
            <a:endParaRPr lang="nl-NL" i="1" dirty="0"/>
          </a:p>
        </p:txBody>
      </p:sp>
      <p:pic>
        <p:nvPicPr>
          <p:cNvPr id="59395" name="Afbeelding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2781300"/>
            <a:ext cx="2230438"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Vervagend raster">
  <a:themeElements>
    <a:clrScheme name="Vervagend raster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Vervagend raster">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ervagend raster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Vervagend raster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Vervagend raster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Vervagend raster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Vervagend raster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ervagend raster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Vervagend raster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Vervagend raster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Vervagend raster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1172</TotalTime>
  <Words>1062</Words>
  <Application>Microsoft Macintosh PowerPoint</Application>
  <PresentationFormat>Diavoorstelling (4:3)</PresentationFormat>
  <Paragraphs>221</Paragraphs>
  <Slides>38</Slides>
  <Notes>5</Notes>
  <HiddenSlides>0</HiddenSlides>
  <MMClips>0</MMClips>
  <ScaleCrop>false</ScaleCrop>
  <HeadingPairs>
    <vt:vector size="4" baseType="variant">
      <vt:variant>
        <vt:lpstr>Thema</vt:lpstr>
      </vt:variant>
      <vt:variant>
        <vt:i4>1</vt:i4>
      </vt:variant>
      <vt:variant>
        <vt:lpstr>Diatitels</vt:lpstr>
      </vt:variant>
      <vt:variant>
        <vt:i4>38</vt:i4>
      </vt:variant>
    </vt:vector>
  </HeadingPairs>
  <TitlesOfParts>
    <vt:vector size="39" baseType="lpstr">
      <vt:lpstr>Vervagend raster</vt:lpstr>
      <vt:lpstr>Zijn wij echt alleen ons brein?</vt:lpstr>
      <vt:lpstr>Vraag</vt:lpstr>
      <vt:lpstr>Nederlandse Geloofsbelijdenis:</vt:lpstr>
      <vt:lpstr>eenvoudig geestelijk wezen</vt:lpstr>
      <vt:lpstr>Programma</vt:lpstr>
      <vt:lpstr>Populair beeld: Conflict!</vt:lpstr>
      <vt:lpstr>Boedelscheiding </vt:lpstr>
      <vt:lpstr>Geloof en psychologie</vt:lpstr>
      <vt:lpstr>Resultaat: </vt:lpstr>
      <vt:lpstr>Boedelscheiding bepaalt bril</vt:lpstr>
      <vt:lpstr>Farmacie blij</vt:lpstr>
      <vt:lpstr>Geloof op zoek naar inzicht</vt:lpstr>
      <vt:lpstr>Geloof:</vt:lpstr>
      <vt:lpstr>Ooit afgevraagd:</vt:lpstr>
      <vt:lpstr>Christendom gunstig opkomst natuurwetenschap</vt:lpstr>
      <vt:lpstr>Voorbeeld: Tempier</vt:lpstr>
      <vt:lpstr>Voorbeeld</vt:lpstr>
      <vt:lpstr>Kopstukken: Pascal</vt:lpstr>
      <vt:lpstr>James Maxwell (1831 -1879)</vt:lpstr>
      <vt:lpstr>Beroemde tegenvoorbeeld</vt:lpstr>
      <vt:lpstr>Alvin Plantinga</vt:lpstr>
      <vt:lpstr>Naturalisme gunstig?</vt:lpstr>
      <vt:lpstr>Patricia Churchland</vt:lpstr>
      <vt:lpstr>Vraag:</vt:lpstr>
      <vt:lpstr>Conclusie</vt:lpstr>
      <vt:lpstr>Fides quaerens intellectum</vt:lpstr>
      <vt:lpstr>Vraag</vt:lpstr>
      <vt:lpstr>zijn wij ons brein? </vt:lpstr>
      <vt:lpstr>Beetje info over huidige visies:</vt:lpstr>
      <vt:lpstr>Jeagwon Kim: (1996)</vt:lpstr>
      <vt:lpstr>Drie visies: 1 Physicalism</vt:lpstr>
      <vt:lpstr>Paar soorten:</vt:lpstr>
      <vt:lpstr>Sterk bij fysicalisme</vt:lpstr>
      <vt:lpstr>2: Descartes’ dualisme</vt:lpstr>
      <vt:lpstr>Sterk bij Descartes</vt:lpstr>
      <vt:lpstr>3: Compositie-denken ME</vt:lpstr>
      <vt:lpstr>Psychologie geënt op geloof</vt:lpstr>
      <vt:lpstr>Godsdienstfilosofie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Geloof en Wetenschap</dc:title>
  <dc:creator>Labooy</dc:creator>
  <cp:lastModifiedBy>Guus Labooy</cp:lastModifiedBy>
  <cp:revision>67</cp:revision>
  <dcterms:created xsi:type="dcterms:W3CDTF">2005-04-18T11:01:15Z</dcterms:created>
  <dcterms:modified xsi:type="dcterms:W3CDTF">2017-02-15T15:20:24Z</dcterms:modified>
</cp:coreProperties>
</file>